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3"/>
  </p:notesMasterIdLst>
  <p:sldIdLst>
    <p:sldId id="256" r:id="rId2"/>
    <p:sldId id="258" r:id="rId3"/>
    <p:sldId id="339" r:id="rId4"/>
    <p:sldId id="314" r:id="rId5"/>
    <p:sldId id="261" r:id="rId6"/>
    <p:sldId id="313" r:id="rId7"/>
    <p:sldId id="262" r:id="rId8"/>
    <p:sldId id="263" r:id="rId9"/>
    <p:sldId id="312" r:id="rId10"/>
    <p:sldId id="260" r:id="rId11"/>
    <p:sldId id="316" r:id="rId12"/>
    <p:sldId id="317" r:id="rId13"/>
    <p:sldId id="315" r:id="rId14"/>
    <p:sldId id="318" r:id="rId15"/>
    <p:sldId id="319" r:id="rId16"/>
    <p:sldId id="320" r:id="rId17"/>
    <p:sldId id="321" r:id="rId18"/>
    <p:sldId id="322" r:id="rId19"/>
    <p:sldId id="323" r:id="rId20"/>
    <p:sldId id="324" r:id="rId21"/>
    <p:sldId id="325" r:id="rId22"/>
    <p:sldId id="326" r:id="rId23"/>
    <p:sldId id="331" r:id="rId24"/>
    <p:sldId id="332" r:id="rId25"/>
    <p:sldId id="328" r:id="rId26"/>
    <p:sldId id="329" r:id="rId27"/>
    <p:sldId id="333" r:id="rId28"/>
    <p:sldId id="335" r:id="rId29"/>
    <p:sldId id="336" r:id="rId30"/>
    <p:sldId id="337" r:id="rId31"/>
    <p:sldId id="338" r:id="rId32"/>
  </p:sldIdLst>
  <p:sldSz cx="9144000" cy="5143500" type="screen16x9"/>
  <p:notesSz cx="6858000" cy="9144000"/>
  <p:embeddedFontLst>
    <p:embeddedFont>
      <p:font typeface="Anaheim" panose="020B0604020202020204" charset="0"/>
      <p:regular r:id="rId34"/>
      <p:bold r:id="rId35"/>
    </p:embeddedFont>
    <p:embeddedFont>
      <p:font typeface="Asap" panose="020B0604020202020204" charset="0"/>
      <p:regular r:id="rId36"/>
      <p:bold r:id="rId37"/>
      <p:italic r:id="rId38"/>
      <p:boldItalic r:id="rId39"/>
    </p:embeddedFont>
    <p:embeddedFont>
      <p:font typeface="Bakbak One" panose="020B0604020202020204" charset="0"/>
      <p:regular r:id="rId40"/>
    </p:embeddedFont>
    <p:embeddedFont>
      <p:font typeface="Cambria Math" panose="02040503050406030204" pitchFamily="18"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52AF20-1421-49E7-8571-0D9EDBE1DB07}">
  <a:tblStyle styleId="{5F52AF20-1421-49E7-8571-0D9EDBE1DB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929ADFE-20DB-4554-ACB4-D4C9CEFFE1B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 y="1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752620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9"/>
        <p:cNvGrpSpPr/>
        <p:nvPr/>
      </p:nvGrpSpPr>
      <p:grpSpPr>
        <a:xfrm>
          <a:off x="0" y="0"/>
          <a:ext cx="0" cy="0"/>
          <a:chOff x="0" y="0"/>
          <a:chExt cx="0" cy="0"/>
        </a:xfrm>
      </p:grpSpPr>
      <p:sp>
        <p:nvSpPr>
          <p:cNvPr id="3020" name="Google Shape;30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1" name="Google Shape;30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9"/>
        <p:cNvGrpSpPr/>
        <p:nvPr/>
      </p:nvGrpSpPr>
      <p:grpSpPr>
        <a:xfrm>
          <a:off x="0" y="0"/>
          <a:ext cx="0" cy="0"/>
          <a:chOff x="0" y="0"/>
          <a:chExt cx="0" cy="0"/>
        </a:xfrm>
      </p:grpSpPr>
      <p:sp>
        <p:nvSpPr>
          <p:cNvPr id="3020" name="Google Shape;30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1" name="Google Shape;30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akbak One"/>
              <a:ea typeface="Bakbak One"/>
              <a:cs typeface="Bakbak One"/>
              <a:sym typeface="Bakbak One"/>
            </a:endParaRPr>
          </a:p>
        </p:txBody>
      </p:sp>
      <p:sp>
        <p:nvSpPr>
          <p:cNvPr id="11" name="Google Shape;11;p2"/>
          <p:cNvSpPr txBox="1">
            <a:spLocks noGrp="1"/>
          </p:cNvSpPr>
          <p:nvPr>
            <p:ph type="ctrTitle"/>
          </p:nvPr>
        </p:nvSpPr>
        <p:spPr>
          <a:xfrm>
            <a:off x="713225" y="1612350"/>
            <a:ext cx="4548900" cy="15531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2pPr>
            <a:lvl3pPr lvl="2"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3pPr>
            <a:lvl4pPr lvl="3"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4pPr>
            <a:lvl5pPr lvl="4"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5pPr>
            <a:lvl6pPr lvl="5"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6pPr>
            <a:lvl7pPr lvl="6"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7pPr>
            <a:lvl8pPr lvl="7"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8pPr>
            <a:lvl9pPr lvl="8"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9pPr>
          </a:lstStyle>
          <a:p>
            <a:endParaRPr/>
          </a:p>
        </p:txBody>
      </p:sp>
      <p:sp>
        <p:nvSpPr>
          <p:cNvPr id="12" name="Google Shape;12;p2"/>
          <p:cNvSpPr txBox="1">
            <a:spLocks noGrp="1"/>
          </p:cNvSpPr>
          <p:nvPr>
            <p:ph type="subTitle" idx="1"/>
          </p:nvPr>
        </p:nvSpPr>
        <p:spPr>
          <a:xfrm>
            <a:off x="713225" y="3165450"/>
            <a:ext cx="4548900" cy="365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Font typeface="Bakbak One"/>
              <a:buNone/>
              <a:defRPr sz="1800">
                <a:latin typeface="Bakbak One"/>
                <a:ea typeface="Bakbak One"/>
                <a:cs typeface="Bakbak One"/>
                <a:sym typeface="Bakbak One"/>
              </a:defRPr>
            </a:lvl2pPr>
            <a:lvl3pPr lvl="2" algn="ctr">
              <a:lnSpc>
                <a:spcPct val="100000"/>
              </a:lnSpc>
              <a:spcBef>
                <a:spcPts val="0"/>
              </a:spcBef>
              <a:spcAft>
                <a:spcPts val="0"/>
              </a:spcAft>
              <a:buSzPts val="1800"/>
              <a:buFont typeface="Bakbak One"/>
              <a:buNone/>
              <a:defRPr sz="1800">
                <a:latin typeface="Bakbak One"/>
                <a:ea typeface="Bakbak One"/>
                <a:cs typeface="Bakbak One"/>
                <a:sym typeface="Bakbak One"/>
              </a:defRPr>
            </a:lvl3pPr>
            <a:lvl4pPr lvl="3" algn="ctr">
              <a:lnSpc>
                <a:spcPct val="100000"/>
              </a:lnSpc>
              <a:spcBef>
                <a:spcPts val="0"/>
              </a:spcBef>
              <a:spcAft>
                <a:spcPts val="0"/>
              </a:spcAft>
              <a:buSzPts val="1800"/>
              <a:buFont typeface="Bakbak One"/>
              <a:buNone/>
              <a:defRPr sz="1800">
                <a:latin typeface="Bakbak One"/>
                <a:ea typeface="Bakbak One"/>
                <a:cs typeface="Bakbak One"/>
                <a:sym typeface="Bakbak One"/>
              </a:defRPr>
            </a:lvl4pPr>
            <a:lvl5pPr lvl="4" algn="ctr">
              <a:lnSpc>
                <a:spcPct val="100000"/>
              </a:lnSpc>
              <a:spcBef>
                <a:spcPts val="0"/>
              </a:spcBef>
              <a:spcAft>
                <a:spcPts val="0"/>
              </a:spcAft>
              <a:buSzPts val="1800"/>
              <a:buFont typeface="Bakbak One"/>
              <a:buNone/>
              <a:defRPr sz="1800">
                <a:latin typeface="Bakbak One"/>
                <a:ea typeface="Bakbak One"/>
                <a:cs typeface="Bakbak One"/>
                <a:sym typeface="Bakbak One"/>
              </a:defRPr>
            </a:lvl5pPr>
            <a:lvl6pPr lvl="5" algn="ctr">
              <a:lnSpc>
                <a:spcPct val="100000"/>
              </a:lnSpc>
              <a:spcBef>
                <a:spcPts val="0"/>
              </a:spcBef>
              <a:spcAft>
                <a:spcPts val="0"/>
              </a:spcAft>
              <a:buSzPts val="1800"/>
              <a:buFont typeface="Bakbak One"/>
              <a:buNone/>
              <a:defRPr sz="1800">
                <a:latin typeface="Bakbak One"/>
                <a:ea typeface="Bakbak One"/>
                <a:cs typeface="Bakbak One"/>
                <a:sym typeface="Bakbak One"/>
              </a:defRPr>
            </a:lvl6pPr>
            <a:lvl7pPr lvl="6" algn="ctr">
              <a:lnSpc>
                <a:spcPct val="100000"/>
              </a:lnSpc>
              <a:spcBef>
                <a:spcPts val="0"/>
              </a:spcBef>
              <a:spcAft>
                <a:spcPts val="0"/>
              </a:spcAft>
              <a:buSzPts val="1800"/>
              <a:buFont typeface="Bakbak One"/>
              <a:buNone/>
              <a:defRPr sz="1800">
                <a:latin typeface="Bakbak One"/>
                <a:ea typeface="Bakbak One"/>
                <a:cs typeface="Bakbak One"/>
                <a:sym typeface="Bakbak One"/>
              </a:defRPr>
            </a:lvl7pPr>
            <a:lvl8pPr lvl="7" algn="ctr">
              <a:lnSpc>
                <a:spcPct val="100000"/>
              </a:lnSpc>
              <a:spcBef>
                <a:spcPts val="0"/>
              </a:spcBef>
              <a:spcAft>
                <a:spcPts val="0"/>
              </a:spcAft>
              <a:buSzPts val="1800"/>
              <a:buFont typeface="Bakbak One"/>
              <a:buNone/>
              <a:defRPr sz="1800">
                <a:latin typeface="Bakbak One"/>
                <a:ea typeface="Bakbak One"/>
                <a:cs typeface="Bakbak One"/>
                <a:sym typeface="Bakbak One"/>
              </a:defRPr>
            </a:lvl8pPr>
            <a:lvl9pPr lvl="8" algn="ctr">
              <a:lnSpc>
                <a:spcPct val="100000"/>
              </a:lnSpc>
              <a:spcBef>
                <a:spcPts val="0"/>
              </a:spcBef>
              <a:spcAft>
                <a:spcPts val="0"/>
              </a:spcAft>
              <a:buSzPts val="1800"/>
              <a:buFont typeface="Bakbak One"/>
              <a:buNone/>
              <a:defRPr sz="1800">
                <a:latin typeface="Bakbak One"/>
                <a:ea typeface="Bakbak One"/>
                <a:cs typeface="Bakbak One"/>
                <a:sym typeface="Bakbak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3"/>
          <p:cNvSpPr txBox="1">
            <a:spLocks noGrp="1"/>
          </p:cNvSpPr>
          <p:nvPr>
            <p:ph type="title"/>
          </p:nvPr>
        </p:nvSpPr>
        <p:spPr>
          <a:xfrm>
            <a:off x="713225" y="2031775"/>
            <a:ext cx="3712200" cy="1591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Font typeface="Bakbak One"/>
              <a:buNone/>
              <a:defRPr sz="3600">
                <a:latin typeface="Bakbak One"/>
                <a:ea typeface="Bakbak One"/>
                <a:cs typeface="Bakbak One"/>
                <a:sym typeface="Bakbak One"/>
              </a:defRPr>
            </a:lvl2pPr>
            <a:lvl3pPr lvl="2" algn="ctr">
              <a:spcBef>
                <a:spcPts val="0"/>
              </a:spcBef>
              <a:spcAft>
                <a:spcPts val="0"/>
              </a:spcAft>
              <a:buSzPts val="3600"/>
              <a:buFont typeface="Bakbak One"/>
              <a:buNone/>
              <a:defRPr sz="3600">
                <a:latin typeface="Bakbak One"/>
                <a:ea typeface="Bakbak One"/>
                <a:cs typeface="Bakbak One"/>
                <a:sym typeface="Bakbak One"/>
              </a:defRPr>
            </a:lvl3pPr>
            <a:lvl4pPr lvl="3" algn="ctr">
              <a:spcBef>
                <a:spcPts val="0"/>
              </a:spcBef>
              <a:spcAft>
                <a:spcPts val="0"/>
              </a:spcAft>
              <a:buSzPts val="3600"/>
              <a:buFont typeface="Bakbak One"/>
              <a:buNone/>
              <a:defRPr sz="3600">
                <a:latin typeface="Bakbak One"/>
                <a:ea typeface="Bakbak One"/>
                <a:cs typeface="Bakbak One"/>
                <a:sym typeface="Bakbak One"/>
              </a:defRPr>
            </a:lvl4pPr>
            <a:lvl5pPr lvl="4" algn="ctr">
              <a:spcBef>
                <a:spcPts val="0"/>
              </a:spcBef>
              <a:spcAft>
                <a:spcPts val="0"/>
              </a:spcAft>
              <a:buSzPts val="3600"/>
              <a:buFont typeface="Bakbak One"/>
              <a:buNone/>
              <a:defRPr sz="3600">
                <a:latin typeface="Bakbak One"/>
                <a:ea typeface="Bakbak One"/>
                <a:cs typeface="Bakbak One"/>
                <a:sym typeface="Bakbak One"/>
              </a:defRPr>
            </a:lvl5pPr>
            <a:lvl6pPr lvl="5" algn="ctr">
              <a:spcBef>
                <a:spcPts val="0"/>
              </a:spcBef>
              <a:spcAft>
                <a:spcPts val="0"/>
              </a:spcAft>
              <a:buSzPts val="3600"/>
              <a:buFont typeface="Bakbak One"/>
              <a:buNone/>
              <a:defRPr sz="3600">
                <a:latin typeface="Bakbak One"/>
                <a:ea typeface="Bakbak One"/>
                <a:cs typeface="Bakbak One"/>
                <a:sym typeface="Bakbak One"/>
              </a:defRPr>
            </a:lvl6pPr>
            <a:lvl7pPr lvl="6" algn="ctr">
              <a:spcBef>
                <a:spcPts val="0"/>
              </a:spcBef>
              <a:spcAft>
                <a:spcPts val="0"/>
              </a:spcAft>
              <a:buSzPts val="3600"/>
              <a:buFont typeface="Bakbak One"/>
              <a:buNone/>
              <a:defRPr sz="3600">
                <a:latin typeface="Bakbak One"/>
                <a:ea typeface="Bakbak One"/>
                <a:cs typeface="Bakbak One"/>
                <a:sym typeface="Bakbak One"/>
              </a:defRPr>
            </a:lvl7pPr>
            <a:lvl8pPr lvl="7" algn="ctr">
              <a:spcBef>
                <a:spcPts val="0"/>
              </a:spcBef>
              <a:spcAft>
                <a:spcPts val="0"/>
              </a:spcAft>
              <a:buSzPts val="3600"/>
              <a:buFont typeface="Bakbak One"/>
              <a:buNone/>
              <a:defRPr sz="3600">
                <a:latin typeface="Bakbak One"/>
                <a:ea typeface="Bakbak One"/>
                <a:cs typeface="Bakbak One"/>
                <a:sym typeface="Bakbak One"/>
              </a:defRPr>
            </a:lvl8pPr>
            <a:lvl9pPr lvl="8" algn="ctr">
              <a:spcBef>
                <a:spcPts val="0"/>
              </a:spcBef>
              <a:spcAft>
                <a:spcPts val="0"/>
              </a:spcAft>
              <a:buSzPts val="3600"/>
              <a:buFont typeface="Bakbak One"/>
              <a:buNone/>
              <a:defRPr sz="3600">
                <a:latin typeface="Bakbak One"/>
                <a:ea typeface="Bakbak One"/>
                <a:cs typeface="Bakbak One"/>
                <a:sym typeface="Bakbak One"/>
              </a:defRPr>
            </a:lvl9pPr>
          </a:lstStyle>
          <a:p>
            <a:endParaRPr/>
          </a:p>
        </p:txBody>
      </p:sp>
      <p:sp>
        <p:nvSpPr>
          <p:cNvPr id="16" name="Google Shape;16;p3"/>
          <p:cNvSpPr txBox="1">
            <a:spLocks noGrp="1"/>
          </p:cNvSpPr>
          <p:nvPr>
            <p:ph type="subTitle" idx="1"/>
          </p:nvPr>
        </p:nvSpPr>
        <p:spPr>
          <a:xfrm>
            <a:off x="713175" y="3623275"/>
            <a:ext cx="3712200" cy="53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txBox="1">
            <a:spLocks noGrp="1"/>
          </p:cNvSpPr>
          <p:nvPr>
            <p:ph type="title" idx="2" hasCustomPrompt="1"/>
          </p:nvPr>
        </p:nvSpPr>
        <p:spPr>
          <a:xfrm>
            <a:off x="776475" y="1216350"/>
            <a:ext cx="1233300" cy="80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9600"/>
              <a:buNone/>
              <a:defRPr sz="5000" b="1">
                <a:solidFill>
                  <a:schemeClr val="lt1"/>
                </a:solidFill>
              </a:defRPr>
            </a:lvl1pPr>
            <a:lvl2pPr lvl="1" algn="ctr" rtl="0">
              <a:spcBef>
                <a:spcPts val="0"/>
              </a:spcBef>
              <a:spcAft>
                <a:spcPts val="0"/>
              </a:spcAft>
              <a:buSzPts val="9600"/>
              <a:buFont typeface="Bakbak One"/>
              <a:buNone/>
              <a:defRPr sz="9600">
                <a:latin typeface="Bakbak One"/>
                <a:ea typeface="Bakbak One"/>
                <a:cs typeface="Bakbak One"/>
                <a:sym typeface="Bakbak One"/>
              </a:defRPr>
            </a:lvl2pPr>
            <a:lvl3pPr lvl="2" algn="ctr" rtl="0">
              <a:spcBef>
                <a:spcPts val="0"/>
              </a:spcBef>
              <a:spcAft>
                <a:spcPts val="0"/>
              </a:spcAft>
              <a:buSzPts val="9600"/>
              <a:buFont typeface="Bakbak One"/>
              <a:buNone/>
              <a:defRPr sz="9600">
                <a:latin typeface="Bakbak One"/>
                <a:ea typeface="Bakbak One"/>
                <a:cs typeface="Bakbak One"/>
                <a:sym typeface="Bakbak One"/>
              </a:defRPr>
            </a:lvl3pPr>
            <a:lvl4pPr lvl="3" algn="ctr" rtl="0">
              <a:spcBef>
                <a:spcPts val="0"/>
              </a:spcBef>
              <a:spcAft>
                <a:spcPts val="0"/>
              </a:spcAft>
              <a:buSzPts val="9600"/>
              <a:buFont typeface="Bakbak One"/>
              <a:buNone/>
              <a:defRPr sz="9600">
                <a:latin typeface="Bakbak One"/>
                <a:ea typeface="Bakbak One"/>
                <a:cs typeface="Bakbak One"/>
                <a:sym typeface="Bakbak One"/>
              </a:defRPr>
            </a:lvl4pPr>
            <a:lvl5pPr lvl="4" algn="ctr" rtl="0">
              <a:spcBef>
                <a:spcPts val="0"/>
              </a:spcBef>
              <a:spcAft>
                <a:spcPts val="0"/>
              </a:spcAft>
              <a:buSzPts val="9600"/>
              <a:buFont typeface="Bakbak One"/>
              <a:buNone/>
              <a:defRPr sz="9600">
                <a:latin typeface="Bakbak One"/>
                <a:ea typeface="Bakbak One"/>
                <a:cs typeface="Bakbak One"/>
                <a:sym typeface="Bakbak One"/>
              </a:defRPr>
            </a:lvl5pPr>
            <a:lvl6pPr lvl="5" algn="ctr" rtl="0">
              <a:spcBef>
                <a:spcPts val="0"/>
              </a:spcBef>
              <a:spcAft>
                <a:spcPts val="0"/>
              </a:spcAft>
              <a:buSzPts val="9600"/>
              <a:buFont typeface="Bakbak One"/>
              <a:buNone/>
              <a:defRPr sz="9600">
                <a:latin typeface="Bakbak One"/>
                <a:ea typeface="Bakbak One"/>
                <a:cs typeface="Bakbak One"/>
                <a:sym typeface="Bakbak One"/>
              </a:defRPr>
            </a:lvl6pPr>
            <a:lvl7pPr lvl="6" algn="ctr" rtl="0">
              <a:spcBef>
                <a:spcPts val="0"/>
              </a:spcBef>
              <a:spcAft>
                <a:spcPts val="0"/>
              </a:spcAft>
              <a:buSzPts val="9600"/>
              <a:buFont typeface="Bakbak One"/>
              <a:buNone/>
              <a:defRPr sz="9600">
                <a:latin typeface="Bakbak One"/>
                <a:ea typeface="Bakbak One"/>
                <a:cs typeface="Bakbak One"/>
                <a:sym typeface="Bakbak One"/>
              </a:defRPr>
            </a:lvl7pPr>
            <a:lvl8pPr lvl="7" algn="ctr" rtl="0">
              <a:spcBef>
                <a:spcPts val="0"/>
              </a:spcBef>
              <a:spcAft>
                <a:spcPts val="0"/>
              </a:spcAft>
              <a:buSzPts val="9600"/>
              <a:buFont typeface="Bakbak One"/>
              <a:buNone/>
              <a:defRPr sz="9600">
                <a:latin typeface="Bakbak One"/>
                <a:ea typeface="Bakbak One"/>
                <a:cs typeface="Bakbak One"/>
                <a:sym typeface="Bakbak One"/>
              </a:defRPr>
            </a:lvl8pPr>
            <a:lvl9pPr lvl="8" algn="ctr" rtl="0">
              <a:spcBef>
                <a:spcPts val="0"/>
              </a:spcBef>
              <a:spcAft>
                <a:spcPts val="0"/>
              </a:spcAft>
              <a:buSzPts val="9600"/>
              <a:buFont typeface="Bakbak One"/>
              <a:buNone/>
              <a:defRPr sz="9600">
                <a:latin typeface="Bakbak One"/>
                <a:ea typeface="Bakbak One"/>
                <a:cs typeface="Bakbak One"/>
                <a:sym typeface="Bakbak On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8"/>
        <p:cNvGrpSpPr/>
        <p:nvPr/>
      </p:nvGrpSpPr>
      <p:grpSpPr>
        <a:xfrm>
          <a:off x="0" y="0"/>
          <a:ext cx="0" cy="0"/>
          <a:chOff x="0" y="0"/>
          <a:chExt cx="0" cy="0"/>
        </a:xfrm>
      </p:grpSpPr>
      <p:sp>
        <p:nvSpPr>
          <p:cNvPr id="149" name="Google Shape;149;p7"/>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7"/>
          <p:cNvSpPr txBox="1">
            <a:spLocks noGrp="1"/>
          </p:cNvSpPr>
          <p:nvPr>
            <p:ph type="title"/>
          </p:nvPr>
        </p:nvSpPr>
        <p:spPr>
          <a:xfrm>
            <a:off x="3756650" y="1054625"/>
            <a:ext cx="467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Bakbak One"/>
              <a:buNone/>
              <a:defRPr>
                <a:latin typeface="Bakbak One"/>
                <a:ea typeface="Bakbak One"/>
                <a:cs typeface="Bakbak One"/>
                <a:sym typeface="Bakbak One"/>
              </a:defRPr>
            </a:lvl2pPr>
            <a:lvl3pPr lvl="2" rtl="0">
              <a:spcBef>
                <a:spcPts val="0"/>
              </a:spcBef>
              <a:spcAft>
                <a:spcPts val="0"/>
              </a:spcAft>
              <a:buSzPts val="3500"/>
              <a:buFont typeface="Bakbak One"/>
              <a:buNone/>
              <a:defRPr>
                <a:latin typeface="Bakbak One"/>
                <a:ea typeface="Bakbak One"/>
                <a:cs typeface="Bakbak One"/>
                <a:sym typeface="Bakbak One"/>
              </a:defRPr>
            </a:lvl3pPr>
            <a:lvl4pPr lvl="3" rtl="0">
              <a:spcBef>
                <a:spcPts val="0"/>
              </a:spcBef>
              <a:spcAft>
                <a:spcPts val="0"/>
              </a:spcAft>
              <a:buSzPts val="3500"/>
              <a:buFont typeface="Bakbak One"/>
              <a:buNone/>
              <a:defRPr>
                <a:latin typeface="Bakbak One"/>
                <a:ea typeface="Bakbak One"/>
                <a:cs typeface="Bakbak One"/>
                <a:sym typeface="Bakbak One"/>
              </a:defRPr>
            </a:lvl4pPr>
            <a:lvl5pPr lvl="4" rtl="0">
              <a:spcBef>
                <a:spcPts val="0"/>
              </a:spcBef>
              <a:spcAft>
                <a:spcPts val="0"/>
              </a:spcAft>
              <a:buSzPts val="3500"/>
              <a:buFont typeface="Bakbak One"/>
              <a:buNone/>
              <a:defRPr>
                <a:latin typeface="Bakbak One"/>
                <a:ea typeface="Bakbak One"/>
                <a:cs typeface="Bakbak One"/>
                <a:sym typeface="Bakbak One"/>
              </a:defRPr>
            </a:lvl5pPr>
            <a:lvl6pPr lvl="5" rtl="0">
              <a:spcBef>
                <a:spcPts val="0"/>
              </a:spcBef>
              <a:spcAft>
                <a:spcPts val="0"/>
              </a:spcAft>
              <a:buSzPts val="3500"/>
              <a:buFont typeface="Bakbak One"/>
              <a:buNone/>
              <a:defRPr>
                <a:latin typeface="Bakbak One"/>
                <a:ea typeface="Bakbak One"/>
                <a:cs typeface="Bakbak One"/>
                <a:sym typeface="Bakbak One"/>
              </a:defRPr>
            </a:lvl6pPr>
            <a:lvl7pPr lvl="6" rtl="0">
              <a:spcBef>
                <a:spcPts val="0"/>
              </a:spcBef>
              <a:spcAft>
                <a:spcPts val="0"/>
              </a:spcAft>
              <a:buSzPts val="3500"/>
              <a:buFont typeface="Bakbak One"/>
              <a:buNone/>
              <a:defRPr>
                <a:latin typeface="Bakbak One"/>
                <a:ea typeface="Bakbak One"/>
                <a:cs typeface="Bakbak One"/>
                <a:sym typeface="Bakbak One"/>
              </a:defRPr>
            </a:lvl7pPr>
            <a:lvl8pPr lvl="7" rtl="0">
              <a:spcBef>
                <a:spcPts val="0"/>
              </a:spcBef>
              <a:spcAft>
                <a:spcPts val="0"/>
              </a:spcAft>
              <a:buSzPts val="3500"/>
              <a:buFont typeface="Bakbak One"/>
              <a:buNone/>
              <a:defRPr>
                <a:latin typeface="Bakbak One"/>
                <a:ea typeface="Bakbak One"/>
                <a:cs typeface="Bakbak One"/>
                <a:sym typeface="Bakbak One"/>
              </a:defRPr>
            </a:lvl8pPr>
            <a:lvl9pPr lvl="8"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151" name="Google Shape;151;p7"/>
          <p:cNvSpPr txBox="1">
            <a:spLocks noGrp="1"/>
          </p:cNvSpPr>
          <p:nvPr>
            <p:ph type="subTitle" idx="1"/>
          </p:nvPr>
        </p:nvSpPr>
        <p:spPr>
          <a:xfrm>
            <a:off x="3756650" y="2146150"/>
            <a:ext cx="3676800" cy="20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Char char="○"/>
              <a:defRPr/>
            </a:lvl2pPr>
            <a:lvl3pPr lvl="2" algn="ctr" rtl="0">
              <a:lnSpc>
                <a:spcPct val="100000"/>
              </a:lnSpc>
              <a:spcBef>
                <a:spcPts val="1600"/>
              </a:spcBef>
              <a:spcAft>
                <a:spcPts val="0"/>
              </a:spcAft>
              <a:buClr>
                <a:srgbClr val="E76A28"/>
              </a:buClr>
              <a:buSzPts val="1500"/>
              <a:buChar char="■"/>
              <a:defRPr/>
            </a:lvl3pPr>
            <a:lvl4pPr lvl="3" algn="ctr" rtl="0">
              <a:lnSpc>
                <a:spcPct val="100000"/>
              </a:lnSpc>
              <a:spcBef>
                <a:spcPts val="1600"/>
              </a:spcBef>
              <a:spcAft>
                <a:spcPts val="0"/>
              </a:spcAft>
              <a:buClr>
                <a:srgbClr val="E76A28"/>
              </a:buClr>
              <a:buSzPts val="1500"/>
              <a:buChar char="●"/>
              <a:defRPr/>
            </a:lvl4pPr>
            <a:lvl5pPr lvl="4" algn="ctr" rtl="0">
              <a:lnSpc>
                <a:spcPct val="100000"/>
              </a:lnSpc>
              <a:spcBef>
                <a:spcPts val="1600"/>
              </a:spcBef>
              <a:spcAft>
                <a:spcPts val="0"/>
              </a:spcAft>
              <a:buClr>
                <a:srgbClr val="E76A28"/>
              </a:buClr>
              <a:buSzPts val="1400"/>
              <a:buChar char="○"/>
              <a:defRPr/>
            </a:lvl5pPr>
            <a:lvl6pPr lvl="5" algn="ctr" rtl="0">
              <a:lnSpc>
                <a:spcPct val="100000"/>
              </a:lnSpc>
              <a:spcBef>
                <a:spcPts val="1600"/>
              </a:spcBef>
              <a:spcAft>
                <a:spcPts val="0"/>
              </a:spcAft>
              <a:buClr>
                <a:srgbClr val="999999"/>
              </a:buClr>
              <a:buSzPts val="1400"/>
              <a:buChar char="■"/>
              <a:defRPr/>
            </a:lvl6pPr>
            <a:lvl7pPr lvl="6" algn="ctr" rtl="0">
              <a:lnSpc>
                <a:spcPct val="100000"/>
              </a:lnSpc>
              <a:spcBef>
                <a:spcPts val="1600"/>
              </a:spcBef>
              <a:spcAft>
                <a:spcPts val="0"/>
              </a:spcAft>
              <a:buClr>
                <a:srgbClr val="999999"/>
              </a:buClr>
              <a:buSzPts val="1300"/>
              <a:buChar char="●"/>
              <a:defRPr/>
            </a:lvl7pPr>
            <a:lvl8pPr lvl="7" algn="ctr" rtl="0">
              <a:lnSpc>
                <a:spcPct val="100000"/>
              </a:lnSpc>
              <a:spcBef>
                <a:spcPts val="1600"/>
              </a:spcBef>
              <a:spcAft>
                <a:spcPts val="0"/>
              </a:spcAft>
              <a:buClr>
                <a:srgbClr val="999999"/>
              </a:buClr>
              <a:buSzPts val="1300"/>
              <a:buChar char="○"/>
              <a:defRPr/>
            </a:lvl8pPr>
            <a:lvl9pPr lvl="8" algn="ctr" rtl="0">
              <a:lnSpc>
                <a:spcPct val="100000"/>
              </a:lnSpc>
              <a:spcBef>
                <a:spcPts val="1600"/>
              </a:spcBef>
              <a:spcAft>
                <a:spcPts val="1600"/>
              </a:spcAft>
              <a:buClr>
                <a:srgbClr val="999999"/>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7"/>
        <p:cNvGrpSpPr/>
        <p:nvPr/>
      </p:nvGrpSpPr>
      <p:grpSpPr>
        <a:xfrm>
          <a:off x="0" y="0"/>
          <a:ext cx="0" cy="0"/>
          <a:chOff x="0" y="0"/>
          <a:chExt cx="0" cy="0"/>
        </a:xfrm>
      </p:grpSpPr>
      <p:sp>
        <p:nvSpPr>
          <p:cNvPr id="168" name="Google Shape;168;p1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13"/>
          <p:cNvSpPr txBox="1">
            <a:spLocks noGrp="1"/>
          </p:cNvSpPr>
          <p:nvPr>
            <p:ph type="subTitle" idx="1"/>
          </p:nvPr>
        </p:nvSpPr>
        <p:spPr>
          <a:xfrm>
            <a:off x="902401" y="22693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13"/>
          <p:cNvSpPr txBox="1">
            <a:spLocks noGrp="1"/>
          </p:cNvSpPr>
          <p:nvPr>
            <p:ph type="subTitle" idx="2"/>
          </p:nvPr>
        </p:nvSpPr>
        <p:spPr>
          <a:xfrm>
            <a:off x="902405" y="38551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subTitle" idx="3"/>
          </p:nvPr>
        </p:nvSpPr>
        <p:spPr>
          <a:xfrm>
            <a:off x="4827470" y="22693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3"/>
          <p:cNvSpPr txBox="1">
            <a:spLocks noGrp="1"/>
          </p:cNvSpPr>
          <p:nvPr>
            <p:ph type="subTitle" idx="4"/>
          </p:nvPr>
        </p:nvSpPr>
        <p:spPr>
          <a:xfrm>
            <a:off x="4827470" y="38551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4" name="Google Shape;174;p13"/>
          <p:cNvSpPr txBox="1">
            <a:spLocks noGrp="1"/>
          </p:cNvSpPr>
          <p:nvPr>
            <p:ph type="title" idx="5" hasCustomPrompt="1"/>
          </p:nvPr>
        </p:nvSpPr>
        <p:spPr>
          <a:xfrm>
            <a:off x="902408" y="14971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5" name="Google Shape;175;p13"/>
          <p:cNvSpPr txBox="1">
            <a:spLocks noGrp="1"/>
          </p:cNvSpPr>
          <p:nvPr>
            <p:ph type="title" idx="6" hasCustomPrompt="1"/>
          </p:nvPr>
        </p:nvSpPr>
        <p:spPr>
          <a:xfrm>
            <a:off x="902409" y="30830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6" name="Google Shape;176;p13"/>
          <p:cNvSpPr txBox="1">
            <a:spLocks noGrp="1"/>
          </p:cNvSpPr>
          <p:nvPr>
            <p:ph type="title" idx="7" hasCustomPrompt="1"/>
          </p:nvPr>
        </p:nvSpPr>
        <p:spPr>
          <a:xfrm>
            <a:off x="4827477" y="14971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7" name="Google Shape;177;p13"/>
          <p:cNvSpPr txBox="1">
            <a:spLocks noGrp="1"/>
          </p:cNvSpPr>
          <p:nvPr>
            <p:ph type="title" idx="8" hasCustomPrompt="1"/>
          </p:nvPr>
        </p:nvSpPr>
        <p:spPr>
          <a:xfrm>
            <a:off x="4827477" y="30830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8" name="Google Shape;178;p13"/>
          <p:cNvSpPr txBox="1">
            <a:spLocks noGrp="1"/>
          </p:cNvSpPr>
          <p:nvPr>
            <p:ph type="subTitle" idx="9"/>
          </p:nvPr>
        </p:nvSpPr>
        <p:spPr>
          <a:xfrm>
            <a:off x="902400" y="1927375"/>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79" name="Google Shape;179;p13"/>
          <p:cNvSpPr txBox="1">
            <a:spLocks noGrp="1"/>
          </p:cNvSpPr>
          <p:nvPr>
            <p:ph type="subTitle" idx="13"/>
          </p:nvPr>
        </p:nvSpPr>
        <p:spPr>
          <a:xfrm>
            <a:off x="4827472" y="1927375"/>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80" name="Google Shape;180;p13"/>
          <p:cNvSpPr txBox="1">
            <a:spLocks noGrp="1"/>
          </p:cNvSpPr>
          <p:nvPr>
            <p:ph type="subTitle" idx="14"/>
          </p:nvPr>
        </p:nvSpPr>
        <p:spPr>
          <a:xfrm>
            <a:off x="902400" y="3513150"/>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81" name="Google Shape;181;p13"/>
          <p:cNvSpPr txBox="1">
            <a:spLocks noGrp="1"/>
          </p:cNvSpPr>
          <p:nvPr>
            <p:ph type="subTitle" idx="15"/>
          </p:nvPr>
        </p:nvSpPr>
        <p:spPr>
          <a:xfrm>
            <a:off x="4827472" y="3513150"/>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182" name="Google Shape;182;p13"/>
          <p:cNvGrpSpPr/>
          <p:nvPr/>
        </p:nvGrpSpPr>
        <p:grpSpPr>
          <a:xfrm>
            <a:off x="8536254" y="391075"/>
            <a:ext cx="276300" cy="4383600"/>
            <a:chOff x="8536254" y="391075"/>
            <a:chExt cx="276300" cy="4383600"/>
          </a:xfrm>
        </p:grpSpPr>
        <p:sp>
          <p:nvSpPr>
            <p:cNvPr id="183" name="Google Shape;183;p13"/>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13"/>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13"/>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3"/>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3"/>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13"/>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13"/>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13"/>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13"/>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3"/>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13"/>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13"/>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13"/>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13"/>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13"/>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13"/>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13"/>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13"/>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3"/>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3"/>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13"/>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13"/>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13"/>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13"/>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13"/>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13"/>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13"/>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13"/>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13"/>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13"/>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13"/>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13"/>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13"/>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13"/>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13"/>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13"/>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13"/>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13"/>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13"/>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3"/>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3"/>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3"/>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13"/>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13"/>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3"/>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13"/>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13"/>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13"/>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13"/>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32" name="Google Shape;232;p13"/>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233" name="Google Shape;233;p13"/>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234" name="Google Shape;234;p13"/>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235" name="Google Shape;235;p13"/>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36" name="Google Shape;236;p13"/>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37" name="Google Shape;237;p13"/>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38" name="Google Shape;238;p13"/>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13"/>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18"/>
        <p:cNvGrpSpPr/>
        <p:nvPr/>
      </p:nvGrpSpPr>
      <p:grpSpPr>
        <a:xfrm>
          <a:off x="0" y="0"/>
          <a:ext cx="0" cy="0"/>
          <a:chOff x="0" y="0"/>
          <a:chExt cx="0" cy="0"/>
        </a:xfrm>
      </p:grpSpPr>
      <p:sp>
        <p:nvSpPr>
          <p:cNvPr id="619" name="Google Shape;619;p2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1" name="Google Shape;621;p22"/>
          <p:cNvSpPr txBox="1">
            <a:spLocks noGrp="1"/>
          </p:cNvSpPr>
          <p:nvPr>
            <p:ph type="subTitle" idx="1"/>
          </p:nvPr>
        </p:nvSpPr>
        <p:spPr>
          <a:xfrm>
            <a:off x="4939585"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2" name="Google Shape;622;p22"/>
          <p:cNvSpPr txBox="1">
            <a:spLocks noGrp="1"/>
          </p:cNvSpPr>
          <p:nvPr>
            <p:ph type="subTitle" idx="2"/>
          </p:nvPr>
        </p:nvSpPr>
        <p:spPr>
          <a:xfrm>
            <a:off x="1580613"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3" name="Google Shape;623;p22"/>
          <p:cNvSpPr txBox="1">
            <a:spLocks noGrp="1"/>
          </p:cNvSpPr>
          <p:nvPr>
            <p:ph type="subTitle" idx="3"/>
          </p:nvPr>
        </p:nvSpPr>
        <p:spPr>
          <a:xfrm>
            <a:off x="1580613"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624" name="Google Shape;624;p22"/>
          <p:cNvSpPr txBox="1">
            <a:spLocks noGrp="1"/>
          </p:cNvSpPr>
          <p:nvPr>
            <p:ph type="subTitle" idx="4"/>
          </p:nvPr>
        </p:nvSpPr>
        <p:spPr>
          <a:xfrm>
            <a:off x="4939588"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625" name="Google Shape;625;p22"/>
          <p:cNvGrpSpPr/>
          <p:nvPr/>
        </p:nvGrpSpPr>
        <p:grpSpPr>
          <a:xfrm>
            <a:off x="8536254" y="391075"/>
            <a:ext cx="276300" cy="4383600"/>
            <a:chOff x="8536254" y="391075"/>
            <a:chExt cx="276300" cy="4383600"/>
          </a:xfrm>
        </p:grpSpPr>
        <p:sp>
          <p:nvSpPr>
            <p:cNvPr id="626" name="Google Shape;626;p22"/>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22"/>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22"/>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22"/>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22"/>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2"/>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2"/>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2"/>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2"/>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2"/>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2"/>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22"/>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22"/>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2"/>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2"/>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2"/>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2"/>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2"/>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2"/>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22"/>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22"/>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22"/>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2"/>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2"/>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2"/>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2"/>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2"/>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2"/>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22"/>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22"/>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2"/>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2"/>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2"/>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2"/>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2"/>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2"/>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22"/>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22"/>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22"/>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22"/>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22"/>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22"/>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22"/>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22"/>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22"/>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22"/>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22"/>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22"/>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22"/>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675" name="Google Shape;675;p22"/>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676" name="Google Shape;676;p22"/>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677" name="Google Shape;677;p22"/>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678" name="Google Shape;678;p22"/>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679" name="Google Shape;679;p22"/>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680" name="Google Shape;680;p22"/>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681" name="Google Shape;681;p22"/>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2"/>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83"/>
        <p:cNvGrpSpPr/>
        <p:nvPr/>
      </p:nvGrpSpPr>
      <p:grpSpPr>
        <a:xfrm>
          <a:off x="0" y="0"/>
          <a:ext cx="0" cy="0"/>
          <a:chOff x="0" y="0"/>
          <a:chExt cx="0" cy="0"/>
        </a:xfrm>
      </p:grpSpPr>
      <p:sp>
        <p:nvSpPr>
          <p:cNvPr id="684" name="Google Shape;684;p2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Bakbak One"/>
              <a:buNone/>
              <a:defRPr>
                <a:latin typeface="Bakbak One"/>
                <a:ea typeface="Bakbak One"/>
                <a:cs typeface="Bakbak One"/>
                <a:sym typeface="Bakbak One"/>
              </a:defRPr>
            </a:lvl2pPr>
            <a:lvl3pPr lvl="2" rtl="0">
              <a:spcBef>
                <a:spcPts val="0"/>
              </a:spcBef>
              <a:spcAft>
                <a:spcPts val="0"/>
              </a:spcAft>
              <a:buSzPts val="3500"/>
              <a:buFont typeface="Bakbak One"/>
              <a:buNone/>
              <a:defRPr>
                <a:latin typeface="Bakbak One"/>
                <a:ea typeface="Bakbak One"/>
                <a:cs typeface="Bakbak One"/>
                <a:sym typeface="Bakbak One"/>
              </a:defRPr>
            </a:lvl3pPr>
            <a:lvl4pPr lvl="3" rtl="0">
              <a:spcBef>
                <a:spcPts val="0"/>
              </a:spcBef>
              <a:spcAft>
                <a:spcPts val="0"/>
              </a:spcAft>
              <a:buSzPts val="3500"/>
              <a:buFont typeface="Bakbak One"/>
              <a:buNone/>
              <a:defRPr>
                <a:latin typeface="Bakbak One"/>
                <a:ea typeface="Bakbak One"/>
                <a:cs typeface="Bakbak One"/>
                <a:sym typeface="Bakbak One"/>
              </a:defRPr>
            </a:lvl4pPr>
            <a:lvl5pPr lvl="4" rtl="0">
              <a:spcBef>
                <a:spcPts val="0"/>
              </a:spcBef>
              <a:spcAft>
                <a:spcPts val="0"/>
              </a:spcAft>
              <a:buSzPts val="3500"/>
              <a:buFont typeface="Bakbak One"/>
              <a:buNone/>
              <a:defRPr>
                <a:latin typeface="Bakbak One"/>
                <a:ea typeface="Bakbak One"/>
                <a:cs typeface="Bakbak One"/>
                <a:sym typeface="Bakbak One"/>
              </a:defRPr>
            </a:lvl5pPr>
            <a:lvl6pPr lvl="5" rtl="0">
              <a:spcBef>
                <a:spcPts val="0"/>
              </a:spcBef>
              <a:spcAft>
                <a:spcPts val="0"/>
              </a:spcAft>
              <a:buSzPts val="3500"/>
              <a:buFont typeface="Bakbak One"/>
              <a:buNone/>
              <a:defRPr>
                <a:latin typeface="Bakbak One"/>
                <a:ea typeface="Bakbak One"/>
                <a:cs typeface="Bakbak One"/>
                <a:sym typeface="Bakbak One"/>
              </a:defRPr>
            </a:lvl6pPr>
            <a:lvl7pPr lvl="6" rtl="0">
              <a:spcBef>
                <a:spcPts val="0"/>
              </a:spcBef>
              <a:spcAft>
                <a:spcPts val="0"/>
              </a:spcAft>
              <a:buSzPts val="3500"/>
              <a:buFont typeface="Bakbak One"/>
              <a:buNone/>
              <a:defRPr>
                <a:latin typeface="Bakbak One"/>
                <a:ea typeface="Bakbak One"/>
                <a:cs typeface="Bakbak One"/>
                <a:sym typeface="Bakbak One"/>
              </a:defRPr>
            </a:lvl7pPr>
            <a:lvl8pPr lvl="7" rtl="0">
              <a:spcBef>
                <a:spcPts val="0"/>
              </a:spcBef>
              <a:spcAft>
                <a:spcPts val="0"/>
              </a:spcAft>
              <a:buSzPts val="3500"/>
              <a:buFont typeface="Bakbak One"/>
              <a:buNone/>
              <a:defRPr>
                <a:latin typeface="Bakbak One"/>
                <a:ea typeface="Bakbak One"/>
                <a:cs typeface="Bakbak One"/>
                <a:sym typeface="Bakbak One"/>
              </a:defRPr>
            </a:lvl8pPr>
            <a:lvl9pPr lvl="8"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686" name="Google Shape;686;p23"/>
          <p:cNvSpPr txBox="1">
            <a:spLocks noGrp="1"/>
          </p:cNvSpPr>
          <p:nvPr>
            <p:ph type="subTitle" idx="1"/>
          </p:nvPr>
        </p:nvSpPr>
        <p:spPr>
          <a:xfrm>
            <a:off x="4996545"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7" name="Google Shape;687;p23"/>
          <p:cNvSpPr txBox="1">
            <a:spLocks noGrp="1"/>
          </p:cNvSpPr>
          <p:nvPr>
            <p:ph type="subTitle" idx="2"/>
          </p:nvPr>
        </p:nvSpPr>
        <p:spPr>
          <a:xfrm>
            <a:off x="1118950"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88" name="Google Shape;688;p23"/>
          <p:cNvGrpSpPr/>
          <p:nvPr/>
        </p:nvGrpSpPr>
        <p:grpSpPr>
          <a:xfrm rot="10800000" flipH="1">
            <a:off x="350929" y="391075"/>
            <a:ext cx="276300" cy="4383600"/>
            <a:chOff x="8536254" y="391075"/>
            <a:chExt cx="276300" cy="4383600"/>
          </a:xfrm>
        </p:grpSpPr>
        <p:sp>
          <p:nvSpPr>
            <p:cNvPr id="689" name="Google Shape;689;p23"/>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3"/>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3"/>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23"/>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23"/>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23"/>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23"/>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23"/>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23"/>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23"/>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23"/>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23"/>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23"/>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23"/>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23"/>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23"/>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23"/>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23"/>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23"/>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3"/>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3"/>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3"/>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3"/>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3"/>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3"/>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23"/>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23"/>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3"/>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3"/>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3"/>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3"/>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3"/>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3"/>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23"/>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23"/>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23"/>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23"/>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23"/>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23"/>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23"/>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23"/>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23"/>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23"/>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23"/>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23"/>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23"/>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23"/>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23"/>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23"/>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738" name="Google Shape;738;p23"/>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739" name="Google Shape;739;p23"/>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740" name="Google Shape;740;p23"/>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741" name="Google Shape;741;p23"/>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742" name="Google Shape;742;p23"/>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743" name="Google Shape;743;p23"/>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744" name="Google Shape;744;p23"/>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23"/>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43"/>
        <p:cNvGrpSpPr/>
        <p:nvPr/>
      </p:nvGrpSpPr>
      <p:grpSpPr>
        <a:xfrm>
          <a:off x="0" y="0"/>
          <a:ext cx="0" cy="0"/>
          <a:chOff x="0" y="0"/>
          <a:chExt cx="0" cy="0"/>
        </a:xfrm>
      </p:grpSpPr>
      <p:sp>
        <p:nvSpPr>
          <p:cNvPr id="1044" name="Google Shape;1044;p31"/>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5" name="Google Shape;1045;p31"/>
          <p:cNvGrpSpPr/>
          <p:nvPr/>
        </p:nvGrpSpPr>
        <p:grpSpPr>
          <a:xfrm>
            <a:off x="5604948" y="391075"/>
            <a:ext cx="3207789" cy="4383600"/>
            <a:chOff x="5309625" y="391075"/>
            <a:chExt cx="3503100" cy="4383600"/>
          </a:xfrm>
        </p:grpSpPr>
        <p:sp>
          <p:nvSpPr>
            <p:cNvPr id="1046" name="Google Shape;1046;p3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47" name="Google Shape;1047;p31"/>
            <p:cNvGrpSpPr/>
            <p:nvPr/>
          </p:nvGrpSpPr>
          <p:grpSpPr>
            <a:xfrm>
              <a:off x="5314549" y="395586"/>
              <a:ext cx="3493047" cy="4375061"/>
              <a:chOff x="697175" y="461850"/>
              <a:chExt cx="1672675" cy="2098250"/>
            </a:xfrm>
          </p:grpSpPr>
          <p:sp>
            <p:nvSpPr>
              <p:cNvPr id="1048" name="Google Shape;1048;p3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3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3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3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3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3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3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3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3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3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3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3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3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3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3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3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3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3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3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3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3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3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3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3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3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3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3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3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3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3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3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3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3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3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3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3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3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3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3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3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3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3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3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3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3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3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3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3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3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3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3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3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3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3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3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3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3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3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3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3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3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3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3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3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3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3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3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3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3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3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3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3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3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3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3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3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3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3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3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3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3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3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3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3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3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3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3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3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3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3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3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3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3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3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3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3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3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3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3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3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3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3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3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3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3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3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3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3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3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3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3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3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3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3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3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3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3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3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3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3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3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3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3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3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3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3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3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3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3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1180;p3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3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3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3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3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3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3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3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3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3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3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3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3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3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3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3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3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3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3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3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3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3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3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3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3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3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3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3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3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3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3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3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3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3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3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3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3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3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3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3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3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3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3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3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3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3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3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3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3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3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3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3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3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3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3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3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3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3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3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3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3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3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3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3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3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3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3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3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3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3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3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3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3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3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3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3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3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3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3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3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3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3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3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3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3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3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3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3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3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3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3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3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3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3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3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3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3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3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3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3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3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3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3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3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3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3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3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3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3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3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3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3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3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3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3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3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3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3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3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3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3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3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3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3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3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3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3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3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3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3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3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3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3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3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3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3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3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3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3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3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3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3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3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3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3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3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3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3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3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3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3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3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32" name="Google Shape;1332;p31"/>
          <p:cNvGrpSpPr/>
          <p:nvPr/>
        </p:nvGrpSpPr>
        <p:grpSpPr>
          <a:xfrm>
            <a:off x="6152311" y="785725"/>
            <a:ext cx="2291370" cy="3820563"/>
            <a:chOff x="6152311" y="785725"/>
            <a:chExt cx="2291370" cy="3820563"/>
          </a:xfrm>
        </p:grpSpPr>
        <p:grpSp>
          <p:nvGrpSpPr>
            <p:cNvPr id="1333" name="Google Shape;1333;p31"/>
            <p:cNvGrpSpPr/>
            <p:nvPr/>
          </p:nvGrpSpPr>
          <p:grpSpPr>
            <a:xfrm>
              <a:off x="6162110" y="1896405"/>
              <a:ext cx="1791330" cy="1162830"/>
              <a:chOff x="-4004340" y="2465518"/>
              <a:chExt cx="1791330" cy="1162830"/>
            </a:xfrm>
          </p:grpSpPr>
          <p:sp>
            <p:nvSpPr>
              <p:cNvPr id="1334" name="Google Shape;1334;p31"/>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31"/>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31"/>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31"/>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31"/>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31"/>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31"/>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1"/>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1"/>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31"/>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31"/>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31"/>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31"/>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31"/>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31"/>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31"/>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31"/>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31"/>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31"/>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31"/>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31"/>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55" name="Google Shape;1355;p31"/>
              <p:cNvGrpSpPr/>
              <p:nvPr/>
            </p:nvGrpSpPr>
            <p:grpSpPr>
              <a:xfrm>
                <a:off x="-4004340" y="3104789"/>
                <a:ext cx="1791330" cy="523558"/>
                <a:chOff x="-4004340" y="3104789"/>
                <a:chExt cx="1791330" cy="523558"/>
              </a:xfrm>
            </p:grpSpPr>
            <p:grpSp>
              <p:nvGrpSpPr>
                <p:cNvPr id="1356" name="Google Shape;1356;p31"/>
                <p:cNvGrpSpPr/>
                <p:nvPr/>
              </p:nvGrpSpPr>
              <p:grpSpPr>
                <a:xfrm>
                  <a:off x="-2940565" y="3136014"/>
                  <a:ext cx="727555" cy="492333"/>
                  <a:chOff x="-2940565" y="3136014"/>
                  <a:chExt cx="727555" cy="492333"/>
                </a:xfrm>
              </p:grpSpPr>
              <p:grpSp>
                <p:nvGrpSpPr>
                  <p:cNvPr id="1357" name="Google Shape;1357;p31"/>
                  <p:cNvGrpSpPr/>
                  <p:nvPr/>
                </p:nvGrpSpPr>
                <p:grpSpPr>
                  <a:xfrm>
                    <a:off x="-2940565" y="3490627"/>
                    <a:ext cx="107580" cy="137721"/>
                    <a:chOff x="-1475840" y="2934777"/>
                    <a:chExt cx="107580" cy="137721"/>
                  </a:xfrm>
                </p:grpSpPr>
                <p:sp>
                  <p:nvSpPr>
                    <p:cNvPr id="1358" name="Google Shape;135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67" name="Google Shape;1367;p31"/>
                  <p:cNvGrpSpPr/>
                  <p:nvPr/>
                </p:nvGrpSpPr>
                <p:grpSpPr>
                  <a:xfrm>
                    <a:off x="-2901816" y="3468463"/>
                    <a:ext cx="107580" cy="137721"/>
                    <a:chOff x="-1475840" y="2934777"/>
                    <a:chExt cx="107580" cy="137721"/>
                  </a:xfrm>
                </p:grpSpPr>
                <p:sp>
                  <p:nvSpPr>
                    <p:cNvPr id="1368" name="Google Shape;136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77" name="Google Shape;1377;p31"/>
                  <p:cNvGrpSpPr/>
                  <p:nvPr/>
                </p:nvGrpSpPr>
                <p:grpSpPr>
                  <a:xfrm>
                    <a:off x="-2863068" y="3446300"/>
                    <a:ext cx="107580" cy="137721"/>
                    <a:chOff x="-1475840" y="2934777"/>
                    <a:chExt cx="107580" cy="137721"/>
                  </a:xfrm>
                </p:grpSpPr>
                <p:sp>
                  <p:nvSpPr>
                    <p:cNvPr id="1378" name="Google Shape;137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7" name="Google Shape;1387;p31"/>
                  <p:cNvGrpSpPr/>
                  <p:nvPr/>
                </p:nvGrpSpPr>
                <p:grpSpPr>
                  <a:xfrm>
                    <a:off x="-2824319" y="3424137"/>
                    <a:ext cx="107580" cy="137721"/>
                    <a:chOff x="-1475840" y="2934777"/>
                    <a:chExt cx="107580" cy="137721"/>
                  </a:xfrm>
                </p:grpSpPr>
                <p:sp>
                  <p:nvSpPr>
                    <p:cNvPr id="1388" name="Google Shape;138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7" name="Google Shape;1397;p31"/>
                  <p:cNvGrpSpPr/>
                  <p:nvPr/>
                </p:nvGrpSpPr>
                <p:grpSpPr>
                  <a:xfrm>
                    <a:off x="-2785571" y="3401973"/>
                    <a:ext cx="107580" cy="137721"/>
                    <a:chOff x="-1475840" y="2934777"/>
                    <a:chExt cx="107580" cy="137721"/>
                  </a:xfrm>
                </p:grpSpPr>
                <p:sp>
                  <p:nvSpPr>
                    <p:cNvPr id="1398" name="Google Shape;139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07" name="Google Shape;1407;p31"/>
                  <p:cNvGrpSpPr/>
                  <p:nvPr/>
                </p:nvGrpSpPr>
                <p:grpSpPr>
                  <a:xfrm>
                    <a:off x="-2746822" y="3379810"/>
                    <a:ext cx="107580" cy="137721"/>
                    <a:chOff x="-1475840" y="2934777"/>
                    <a:chExt cx="107580" cy="137721"/>
                  </a:xfrm>
                </p:grpSpPr>
                <p:sp>
                  <p:nvSpPr>
                    <p:cNvPr id="1408" name="Google Shape;140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140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17" name="Google Shape;1417;p31"/>
                  <p:cNvGrpSpPr/>
                  <p:nvPr/>
                </p:nvGrpSpPr>
                <p:grpSpPr>
                  <a:xfrm>
                    <a:off x="-2708074" y="3357647"/>
                    <a:ext cx="107580" cy="137721"/>
                    <a:chOff x="-1475840" y="2934777"/>
                    <a:chExt cx="107580" cy="137721"/>
                  </a:xfrm>
                </p:grpSpPr>
                <p:sp>
                  <p:nvSpPr>
                    <p:cNvPr id="1418" name="Google Shape;141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142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3" name="Google Shape;142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7" name="Google Shape;1427;p31"/>
                  <p:cNvGrpSpPr/>
                  <p:nvPr/>
                </p:nvGrpSpPr>
                <p:grpSpPr>
                  <a:xfrm>
                    <a:off x="-2669325" y="3335484"/>
                    <a:ext cx="107580" cy="137721"/>
                    <a:chOff x="-1475840" y="2934777"/>
                    <a:chExt cx="107580" cy="137721"/>
                  </a:xfrm>
                </p:grpSpPr>
                <p:sp>
                  <p:nvSpPr>
                    <p:cNvPr id="1428" name="Google Shape;142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37" name="Google Shape;1437;p31"/>
                  <p:cNvGrpSpPr/>
                  <p:nvPr/>
                </p:nvGrpSpPr>
                <p:grpSpPr>
                  <a:xfrm>
                    <a:off x="-2630577" y="3313320"/>
                    <a:ext cx="107580" cy="137721"/>
                    <a:chOff x="-1475840" y="2934777"/>
                    <a:chExt cx="107580" cy="137721"/>
                  </a:xfrm>
                </p:grpSpPr>
                <p:sp>
                  <p:nvSpPr>
                    <p:cNvPr id="1438" name="Google Shape;143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144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144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144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47" name="Google Shape;1447;p31"/>
                  <p:cNvGrpSpPr/>
                  <p:nvPr/>
                </p:nvGrpSpPr>
                <p:grpSpPr>
                  <a:xfrm>
                    <a:off x="-2591829" y="3291157"/>
                    <a:ext cx="107580" cy="137721"/>
                    <a:chOff x="-1475840" y="2934777"/>
                    <a:chExt cx="107580" cy="137721"/>
                  </a:xfrm>
                </p:grpSpPr>
                <p:sp>
                  <p:nvSpPr>
                    <p:cNvPr id="1448" name="Google Shape;144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7" name="Google Shape;1457;p31"/>
                  <p:cNvGrpSpPr/>
                  <p:nvPr/>
                </p:nvGrpSpPr>
                <p:grpSpPr>
                  <a:xfrm>
                    <a:off x="-2553080" y="3268994"/>
                    <a:ext cx="107580" cy="137721"/>
                    <a:chOff x="-1475840" y="2934777"/>
                    <a:chExt cx="107580" cy="137721"/>
                  </a:xfrm>
                </p:grpSpPr>
                <p:sp>
                  <p:nvSpPr>
                    <p:cNvPr id="1458" name="Google Shape;145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67" name="Google Shape;1467;p31"/>
                  <p:cNvGrpSpPr/>
                  <p:nvPr/>
                </p:nvGrpSpPr>
                <p:grpSpPr>
                  <a:xfrm>
                    <a:off x="-2514332" y="3246830"/>
                    <a:ext cx="107580" cy="137721"/>
                    <a:chOff x="-1475840" y="2934777"/>
                    <a:chExt cx="107580" cy="137721"/>
                  </a:xfrm>
                </p:grpSpPr>
                <p:sp>
                  <p:nvSpPr>
                    <p:cNvPr id="1468" name="Google Shape;146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7" name="Google Shape;1477;p31"/>
                  <p:cNvGrpSpPr/>
                  <p:nvPr/>
                </p:nvGrpSpPr>
                <p:grpSpPr>
                  <a:xfrm>
                    <a:off x="-2475583" y="3224667"/>
                    <a:ext cx="107580" cy="137721"/>
                    <a:chOff x="-1475840" y="2934777"/>
                    <a:chExt cx="107580" cy="137721"/>
                  </a:xfrm>
                </p:grpSpPr>
                <p:sp>
                  <p:nvSpPr>
                    <p:cNvPr id="1478" name="Google Shape;147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87" name="Google Shape;1487;p31"/>
                  <p:cNvGrpSpPr/>
                  <p:nvPr/>
                </p:nvGrpSpPr>
                <p:grpSpPr>
                  <a:xfrm>
                    <a:off x="-2436835" y="3202504"/>
                    <a:ext cx="107580" cy="137721"/>
                    <a:chOff x="-1475840" y="2934777"/>
                    <a:chExt cx="107580" cy="137721"/>
                  </a:xfrm>
                </p:grpSpPr>
                <p:sp>
                  <p:nvSpPr>
                    <p:cNvPr id="1488" name="Google Shape;148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97" name="Google Shape;1497;p31"/>
                  <p:cNvGrpSpPr/>
                  <p:nvPr/>
                </p:nvGrpSpPr>
                <p:grpSpPr>
                  <a:xfrm>
                    <a:off x="-2398086" y="3180341"/>
                    <a:ext cx="107580" cy="137721"/>
                    <a:chOff x="-1475840" y="2934777"/>
                    <a:chExt cx="107580" cy="137721"/>
                  </a:xfrm>
                </p:grpSpPr>
                <p:sp>
                  <p:nvSpPr>
                    <p:cNvPr id="1498" name="Google Shape;149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07" name="Google Shape;1507;p31"/>
                  <p:cNvGrpSpPr/>
                  <p:nvPr/>
                </p:nvGrpSpPr>
                <p:grpSpPr>
                  <a:xfrm>
                    <a:off x="-2359338" y="3158177"/>
                    <a:ext cx="107580" cy="137721"/>
                    <a:chOff x="-1475840" y="2934777"/>
                    <a:chExt cx="107580" cy="137721"/>
                  </a:xfrm>
                </p:grpSpPr>
                <p:sp>
                  <p:nvSpPr>
                    <p:cNvPr id="1508" name="Google Shape;150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17" name="Google Shape;1517;p31"/>
                  <p:cNvGrpSpPr/>
                  <p:nvPr/>
                </p:nvGrpSpPr>
                <p:grpSpPr>
                  <a:xfrm>
                    <a:off x="-2320590" y="3136014"/>
                    <a:ext cx="107580" cy="137721"/>
                    <a:chOff x="-1475840" y="2934777"/>
                    <a:chExt cx="107580" cy="137721"/>
                  </a:xfrm>
                </p:grpSpPr>
                <p:sp>
                  <p:nvSpPr>
                    <p:cNvPr id="1518" name="Google Shape;151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27" name="Google Shape;1527;p31"/>
                <p:cNvGrpSpPr/>
                <p:nvPr/>
              </p:nvGrpSpPr>
              <p:grpSpPr>
                <a:xfrm flipH="1">
                  <a:off x="-4004340" y="3104789"/>
                  <a:ext cx="727555" cy="492333"/>
                  <a:chOff x="-2940565" y="3136014"/>
                  <a:chExt cx="727555" cy="492333"/>
                </a:xfrm>
              </p:grpSpPr>
              <p:grpSp>
                <p:nvGrpSpPr>
                  <p:cNvPr id="1528" name="Google Shape;1528;p31"/>
                  <p:cNvGrpSpPr/>
                  <p:nvPr/>
                </p:nvGrpSpPr>
                <p:grpSpPr>
                  <a:xfrm>
                    <a:off x="-2940565" y="3490627"/>
                    <a:ext cx="107580" cy="137721"/>
                    <a:chOff x="-1475840" y="2934777"/>
                    <a:chExt cx="107580" cy="137721"/>
                  </a:xfrm>
                </p:grpSpPr>
                <p:sp>
                  <p:nvSpPr>
                    <p:cNvPr id="1529" name="Google Shape;152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8" name="Google Shape;1538;p31"/>
                  <p:cNvGrpSpPr/>
                  <p:nvPr/>
                </p:nvGrpSpPr>
                <p:grpSpPr>
                  <a:xfrm>
                    <a:off x="-2901816" y="3468463"/>
                    <a:ext cx="107580" cy="137721"/>
                    <a:chOff x="-1475840" y="2934777"/>
                    <a:chExt cx="107580" cy="137721"/>
                  </a:xfrm>
                </p:grpSpPr>
                <p:sp>
                  <p:nvSpPr>
                    <p:cNvPr id="1539" name="Google Shape;153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48" name="Google Shape;1548;p31"/>
                  <p:cNvGrpSpPr/>
                  <p:nvPr/>
                </p:nvGrpSpPr>
                <p:grpSpPr>
                  <a:xfrm>
                    <a:off x="-2863068" y="3446300"/>
                    <a:ext cx="107580" cy="137721"/>
                    <a:chOff x="-1475840" y="2934777"/>
                    <a:chExt cx="107580" cy="137721"/>
                  </a:xfrm>
                </p:grpSpPr>
                <p:sp>
                  <p:nvSpPr>
                    <p:cNvPr id="1549" name="Google Shape;154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58" name="Google Shape;1558;p31"/>
                  <p:cNvGrpSpPr/>
                  <p:nvPr/>
                </p:nvGrpSpPr>
                <p:grpSpPr>
                  <a:xfrm>
                    <a:off x="-2824319" y="3424137"/>
                    <a:ext cx="107580" cy="137721"/>
                    <a:chOff x="-1475840" y="2934777"/>
                    <a:chExt cx="107580" cy="137721"/>
                  </a:xfrm>
                </p:grpSpPr>
                <p:sp>
                  <p:nvSpPr>
                    <p:cNvPr id="1559" name="Google Shape;155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68" name="Google Shape;1568;p31"/>
                  <p:cNvGrpSpPr/>
                  <p:nvPr/>
                </p:nvGrpSpPr>
                <p:grpSpPr>
                  <a:xfrm>
                    <a:off x="-2785571" y="3401973"/>
                    <a:ext cx="107580" cy="137721"/>
                    <a:chOff x="-1475840" y="2934777"/>
                    <a:chExt cx="107580" cy="137721"/>
                  </a:xfrm>
                </p:grpSpPr>
                <p:sp>
                  <p:nvSpPr>
                    <p:cNvPr id="1569" name="Google Shape;156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8" name="Google Shape;1578;p31"/>
                  <p:cNvGrpSpPr/>
                  <p:nvPr/>
                </p:nvGrpSpPr>
                <p:grpSpPr>
                  <a:xfrm>
                    <a:off x="-2746822" y="3379810"/>
                    <a:ext cx="107580" cy="137721"/>
                    <a:chOff x="-1475840" y="2934777"/>
                    <a:chExt cx="107580" cy="137721"/>
                  </a:xfrm>
                </p:grpSpPr>
                <p:sp>
                  <p:nvSpPr>
                    <p:cNvPr id="1579" name="Google Shape;157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88" name="Google Shape;1588;p31"/>
                  <p:cNvGrpSpPr/>
                  <p:nvPr/>
                </p:nvGrpSpPr>
                <p:grpSpPr>
                  <a:xfrm>
                    <a:off x="-2708074" y="3357647"/>
                    <a:ext cx="107580" cy="137721"/>
                    <a:chOff x="-1475840" y="2934777"/>
                    <a:chExt cx="107580" cy="137721"/>
                  </a:xfrm>
                </p:grpSpPr>
                <p:sp>
                  <p:nvSpPr>
                    <p:cNvPr id="1589" name="Google Shape;158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98" name="Google Shape;1598;p31"/>
                  <p:cNvGrpSpPr/>
                  <p:nvPr/>
                </p:nvGrpSpPr>
                <p:grpSpPr>
                  <a:xfrm>
                    <a:off x="-2669325" y="3335484"/>
                    <a:ext cx="107580" cy="137721"/>
                    <a:chOff x="-1475840" y="2934777"/>
                    <a:chExt cx="107580" cy="137721"/>
                  </a:xfrm>
                </p:grpSpPr>
                <p:sp>
                  <p:nvSpPr>
                    <p:cNvPr id="1599" name="Google Shape;159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08" name="Google Shape;1608;p31"/>
                  <p:cNvGrpSpPr/>
                  <p:nvPr/>
                </p:nvGrpSpPr>
                <p:grpSpPr>
                  <a:xfrm>
                    <a:off x="-2630577" y="3313320"/>
                    <a:ext cx="107580" cy="137721"/>
                    <a:chOff x="-1475840" y="2934777"/>
                    <a:chExt cx="107580" cy="137721"/>
                  </a:xfrm>
                </p:grpSpPr>
                <p:sp>
                  <p:nvSpPr>
                    <p:cNvPr id="1609" name="Google Shape;160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8" name="Google Shape;1618;p31"/>
                  <p:cNvGrpSpPr/>
                  <p:nvPr/>
                </p:nvGrpSpPr>
                <p:grpSpPr>
                  <a:xfrm>
                    <a:off x="-2591829" y="3291157"/>
                    <a:ext cx="107580" cy="137721"/>
                    <a:chOff x="-1475840" y="2934777"/>
                    <a:chExt cx="107580" cy="137721"/>
                  </a:xfrm>
                </p:grpSpPr>
                <p:sp>
                  <p:nvSpPr>
                    <p:cNvPr id="1619" name="Google Shape;161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8" name="Google Shape;1628;p31"/>
                  <p:cNvGrpSpPr/>
                  <p:nvPr/>
                </p:nvGrpSpPr>
                <p:grpSpPr>
                  <a:xfrm>
                    <a:off x="-2553080" y="3268994"/>
                    <a:ext cx="107580" cy="137721"/>
                    <a:chOff x="-1475840" y="2934777"/>
                    <a:chExt cx="107580" cy="137721"/>
                  </a:xfrm>
                </p:grpSpPr>
                <p:sp>
                  <p:nvSpPr>
                    <p:cNvPr id="1629" name="Google Shape;162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38" name="Google Shape;1638;p31"/>
                  <p:cNvGrpSpPr/>
                  <p:nvPr/>
                </p:nvGrpSpPr>
                <p:grpSpPr>
                  <a:xfrm>
                    <a:off x="-2514332" y="3246830"/>
                    <a:ext cx="107580" cy="137721"/>
                    <a:chOff x="-1475840" y="2934777"/>
                    <a:chExt cx="107580" cy="137721"/>
                  </a:xfrm>
                </p:grpSpPr>
                <p:sp>
                  <p:nvSpPr>
                    <p:cNvPr id="1639" name="Google Shape;163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8" name="Google Shape;1648;p31"/>
                  <p:cNvGrpSpPr/>
                  <p:nvPr/>
                </p:nvGrpSpPr>
                <p:grpSpPr>
                  <a:xfrm>
                    <a:off x="-2475583" y="3224667"/>
                    <a:ext cx="107580" cy="137721"/>
                    <a:chOff x="-1475840" y="2934777"/>
                    <a:chExt cx="107580" cy="137721"/>
                  </a:xfrm>
                </p:grpSpPr>
                <p:sp>
                  <p:nvSpPr>
                    <p:cNvPr id="1649" name="Google Shape;164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8" name="Google Shape;1658;p31"/>
                  <p:cNvGrpSpPr/>
                  <p:nvPr/>
                </p:nvGrpSpPr>
                <p:grpSpPr>
                  <a:xfrm>
                    <a:off x="-2436835" y="3202504"/>
                    <a:ext cx="107580" cy="137721"/>
                    <a:chOff x="-1475840" y="2934777"/>
                    <a:chExt cx="107580" cy="137721"/>
                  </a:xfrm>
                </p:grpSpPr>
                <p:sp>
                  <p:nvSpPr>
                    <p:cNvPr id="1659" name="Google Shape;165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68" name="Google Shape;1668;p31"/>
                  <p:cNvGrpSpPr/>
                  <p:nvPr/>
                </p:nvGrpSpPr>
                <p:grpSpPr>
                  <a:xfrm>
                    <a:off x="-2398086" y="3180341"/>
                    <a:ext cx="107580" cy="137721"/>
                    <a:chOff x="-1475840" y="2934777"/>
                    <a:chExt cx="107580" cy="137721"/>
                  </a:xfrm>
                </p:grpSpPr>
                <p:sp>
                  <p:nvSpPr>
                    <p:cNvPr id="1669" name="Google Shape;166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8" name="Google Shape;1678;p31"/>
                  <p:cNvGrpSpPr/>
                  <p:nvPr/>
                </p:nvGrpSpPr>
                <p:grpSpPr>
                  <a:xfrm>
                    <a:off x="-2359338" y="3158177"/>
                    <a:ext cx="107580" cy="137721"/>
                    <a:chOff x="-1475840" y="2934777"/>
                    <a:chExt cx="107580" cy="137721"/>
                  </a:xfrm>
                </p:grpSpPr>
                <p:sp>
                  <p:nvSpPr>
                    <p:cNvPr id="1679" name="Google Shape;167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8" name="Google Shape;1688;p31"/>
                  <p:cNvGrpSpPr/>
                  <p:nvPr/>
                </p:nvGrpSpPr>
                <p:grpSpPr>
                  <a:xfrm>
                    <a:off x="-2320590" y="3136014"/>
                    <a:ext cx="107580" cy="137721"/>
                    <a:chOff x="-1475840" y="2934777"/>
                    <a:chExt cx="107580" cy="137721"/>
                  </a:xfrm>
                </p:grpSpPr>
                <p:sp>
                  <p:nvSpPr>
                    <p:cNvPr id="1689" name="Google Shape;168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nvGrpSpPr>
            <p:cNvPr id="1698" name="Google Shape;1698;p31"/>
            <p:cNvGrpSpPr/>
            <p:nvPr/>
          </p:nvGrpSpPr>
          <p:grpSpPr>
            <a:xfrm>
              <a:off x="6152311" y="1282007"/>
              <a:ext cx="664880" cy="790316"/>
              <a:chOff x="-2482589" y="3634532"/>
              <a:chExt cx="664880" cy="790316"/>
            </a:xfrm>
          </p:grpSpPr>
          <p:sp>
            <p:nvSpPr>
              <p:cNvPr id="1699" name="Google Shape;1699;p31"/>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31"/>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31"/>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31"/>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31"/>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31"/>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31"/>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706;p31"/>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31"/>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31"/>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31"/>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31"/>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31"/>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31"/>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31"/>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31"/>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31"/>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31"/>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31"/>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31"/>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31"/>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31"/>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31"/>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2" name="Google Shape;1722;p31"/>
            <p:cNvGrpSpPr/>
            <p:nvPr/>
          </p:nvGrpSpPr>
          <p:grpSpPr>
            <a:xfrm>
              <a:off x="6241543" y="3620771"/>
              <a:ext cx="486408" cy="985516"/>
              <a:chOff x="-1021989" y="255195"/>
              <a:chExt cx="353263" cy="715750"/>
            </a:xfrm>
          </p:grpSpPr>
          <p:sp>
            <p:nvSpPr>
              <p:cNvPr id="1723" name="Google Shape;1723;p31"/>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31"/>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31"/>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31"/>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31"/>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31"/>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31"/>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31"/>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31"/>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31"/>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31"/>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31"/>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31"/>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31"/>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31"/>
            <p:cNvGrpSpPr/>
            <p:nvPr/>
          </p:nvGrpSpPr>
          <p:grpSpPr>
            <a:xfrm>
              <a:off x="7953455" y="3059215"/>
              <a:ext cx="329844" cy="472596"/>
              <a:chOff x="5036880" y="-8005297"/>
              <a:chExt cx="719554" cy="1030968"/>
            </a:xfrm>
          </p:grpSpPr>
          <p:sp>
            <p:nvSpPr>
              <p:cNvPr id="1738" name="Google Shape;1738;p31"/>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31"/>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31"/>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31"/>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31"/>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31"/>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31"/>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31"/>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31"/>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31"/>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8" name="Google Shape;1748;p31"/>
            <p:cNvGrpSpPr/>
            <p:nvPr/>
          </p:nvGrpSpPr>
          <p:grpSpPr>
            <a:xfrm>
              <a:off x="7793080" y="785725"/>
              <a:ext cx="650600" cy="601775"/>
              <a:chOff x="7309269" y="-7683723"/>
              <a:chExt cx="1419284" cy="1312773"/>
            </a:xfrm>
          </p:grpSpPr>
          <p:sp>
            <p:nvSpPr>
              <p:cNvPr id="1749" name="Google Shape;1749;p31"/>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31"/>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31"/>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31"/>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31"/>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31"/>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31"/>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31"/>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31"/>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31"/>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31"/>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31"/>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31"/>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31"/>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31"/>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31"/>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31"/>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31"/>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31"/>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31"/>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31"/>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70"/>
        <p:cNvGrpSpPr/>
        <p:nvPr/>
      </p:nvGrpSpPr>
      <p:grpSpPr>
        <a:xfrm>
          <a:off x="0" y="0"/>
          <a:ext cx="0" cy="0"/>
          <a:chOff x="0" y="0"/>
          <a:chExt cx="0" cy="0"/>
        </a:xfrm>
      </p:grpSpPr>
      <p:sp>
        <p:nvSpPr>
          <p:cNvPr id="1771" name="Google Shape;1771;p3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72" name="Google Shape;1772;p32"/>
          <p:cNvGrpSpPr/>
          <p:nvPr/>
        </p:nvGrpSpPr>
        <p:grpSpPr>
          <a:xfrm>
            <a:off x="350675" y="391075"/>
            <a:ext cx="2354462" cy="4383600"/>
            <a:chOff x="356625" y="391075"/>
            <a:chExt cx="2354462" cy="4383600"/>
          </a:xfrm>
        </p:grpSpPr>
        <p:sp>
          <p:nvSpPr>
            <p:cNvPr id="1773" name="Google Shape;1773;p32"/>
            <p:cNvSpPr/>
            <p:nvPr/>
          </p:nvSpPr>
          <p:spPr>
            <a:xfrm>
              <a:off x="356625" y="391075"/>
              <a:ext cx="23544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74" name="Google Shape;1774;p32"/>
            <p:cNvGrpSpPr/>
            <p:nvPr/>
          </p:nvGrpSpPr>
          <p:grpSpPr>
            <a:xfrm>
              <a:off x="361847" y="397942"/>
              <a:ext cx="2349240" cy="4370437"/>
              <a:chOff x="356625" y="391075"/>
              <a:chExt cx="1126950" cy="2098750"/>
            </a:xfrm>
          </p:grpSpPr>
          <p:sp>
            <p:nvSpPr>
              <p:cNvPr id="1775" name="Google Shape;1775;p32"/>
              <p:cNvSpPr/>
              <p:nvPr/>
            </p:nvSpPr>
            <p:spPr>
              <a:xfrm>
                <a:off x="472375"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32"/>
              <p:cNvSpPr/>
              <p:nvPr/>
            </p:nvSpPr>
            <p:spPr>
              <a:xfrm>
                <a:off x="435425"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32"/>
              <p:cNvSpPr/>
              <p:nvPr/>
            </p:nvSpPr>
            <p:spPr>
              <a:xfrm>
                <a:off x="356625"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32"/>
              <p:cNvSpPr/>
              <p:nvPr/>
            </p:nvSpPr>
            <p:spPr>
              <a:xfrm>
                <a:off x="357600"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32"/>
              <p:cNvSpPr/>
              <p:nvPr/>
            </p:nvSpPr>
            <p:spPr>
              <a:xfrm>
                <a:off x="356625"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32"/>
              <p:cNvSpPr/>
              <p:nvPr/>
            </p:nvSpPr>
            <p:spPr>
              <a:xfrm>
                <a:off x="357125"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32"/>
              <p:cNvSpPr/>
              <p:nvPr/>
            </p:nvSpPr>
            <p:spPr>
              <a:xfrm>
                <a:off x="357600"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32"/>
              <p:cNvSpPr/>
              <p:nvPr/>
            </p:nvSpPr>
            <p:spPr>
              <a:xfrm>
                <a:off x="357600"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32"/>
              <p:cNvSpPr/>
              <p:nvPr/>
            </p:nvSpPr>
            <p:spPr>
              <a:xfrm>
                <a:off x="357125"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32"/>
              <p:cNvSpPr/>
              <p:nvPr/>
            </p:nvSpPr>
            <p:spPr>
              <a:xfrm>
                <a:off x="357600"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32"/>
              <p:cNvSpPr/>
              <p:nvPr/>
            </p:nvSpPr>
            <p:spPr>
              <a:xfrm>
                <a:off x="383375"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32"/>
              <p:cNvSpPr/>
              <p:nvPr/>
            </p:nvSpPr>
            <p:spPr>
              <a:xfrm>
                <a:off x="470450"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7" name="Google Shape;1787;p32"/>
              <p:cNvSpPr/>
              <p:nvPr/>
            </p:nvSpPr>
            <p:spPr>
              <a:xfrm>
                <a:off x="357600"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32"/>
              <p:cNvSpPr/>
              <p:nvPr/>
            </p:nvSpPr>
            <p:spPr>
              <a:xfrm>
                <a:off x="357125"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32"/>
              <p:cNvSpPr/>
              <p:nvPr/>
            </p:nvSpPr>
            <p:spPr>
              <a:xfrm>
                <a:off x="415475"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32"/>
              <p:cNvSpPr/>
              <p:nvPr/>
            </p:nvSpPr>
            <p:spPr>
              <a:xfrm>
                <a:off x="540950"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32"/>
              <p:cNvSpPr/>
              <p:nvPr/>
            </p:nvSpPr>
            <p:spPr>
              <a:xfrm>
                <a:off x="357125"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32"/>
              <p:cNvSpPr/>
              <p:nvPr/>
            </p:nvSpPr>
            <p:spPr>
              <a:xfrm>
                <a:off x="637275"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32"/>
              <p:cNvSpPr/>
              <p:nvPr/>
            </p:nvSpPr>
            <p:spPr>
              <a:xfrm>
                <a:off x="635325"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32"/>
              <p:cNvSpPr/>
              <p:nvPr/>
            </p:nvSpPr>
            <p:spPr>
              <a:xfrm>
                <a:off x="719450"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32"/>
              <p:cNvSpPr/>
              <p:nvPr/>
            </p:nvSpPr>
            <p:spPr>
              <a:xfrm>
                <a:off x="1478700"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32"/>
              <p:cNvSpPr/>
              <p:nvPr/>
            </p:nvSpPr>
            <p:spPr>
              <a:xfrm>
                <a:off x="1450000"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32"/>
              <p:cNvSpPr/>
              <p:nvPr/>
            </p:nvSpPr>
            <p:spPr>
              <a:xfrm>
                <a:off x="1420825"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32"/>
              <p:cNvSpPr/>
              <p:nvPr/>
            </p:nvSpPr>
            <p:spPr>
              <a:xfrm>
                <a:off x="1392125"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32"/>
              <p:cNvSpPr/>
              <p:nvPr/>
            </p:nvSpPr>
            <p:spPr>
              <a:xfrm>
                <a:off x="1363900"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32"/>
              <p:cNvSpPr/>
              <p:nvPr/>
            </p:nvSpPr>
            <p:spPr>
              <a:xfrm>
                <a:off x="1334725"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32"/>
              <p:cNvSpPr/>
              <p:nvPr/>
            </p:nvSpPr>
            <p:spPr>
              <a:xfrm>
                <a:off x="1306025"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32"/>
              <p:cNvSpPr/>
              <p:nvPr/>
            </p:nvSpPr>
            <p:spPr>
              <a:xfrm>
                <a:off x="1277325"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32"/>
              <p:cNvSpPr/>
              <p:nvPr/>
            </p:nvSpPr>
            <p:spPr>
              <a:xfrm>
                <a:off x="1248625"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32"/>
              <p:cNvSpPr/>
              <p:nvPr/>
            </p:nvSpPr>
            <p:spPr>
              <a:xfrm>
                <a:off x="1219450"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32"/>
              <p:cNvSpPr/>
              <p:nvPr/>
            </p:nvSpPr>
            <p:spPr>
              <a:xfrm>
                <a:off x="1191250"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32"/>
              <p:cNvSpPr/>
              <p:nvPr/>
            </p:nvSpPr>
            <p:spPr>
              <a:xfrm>
                <a:off x="1162050"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32"/>
              <p:cNvSpPr/>
              <p:nvPr/>
            </p:nvSpPr>
            <p:spPr>
              <a:xfrm>
                <a:off x="1133375"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32"/>
              <p:cNvSpPr/>
              <p:nvPr/>
            </p:nvSpPr>
            <p:spPr>
              <a:xfrm>
                <a:off x="1104675"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32"/>
              <p:cNvSpPr/>
              <p:nvPr/>
            </p:nvSpPr>
            <p:spPr>
              <a:xfrm>
                <a:off x="1075500"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32"/>
              <p:cNvSpPr/>
              <p:nvPr/>
            </p:nvSpPr>
            <p:spPr>
              <a:xfrm>
                <a:off x="1046800"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32"/>
              <p:cNvSpPr/>
              <p:nvPr/>
            </p:nvSpPr>
            <p:spPr>
              <a:xfrm>
                <a:off x="1193200"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32"/>
              <p:cNvSpPr/>
              <p:nvPr/>
            </p:nvSpPr>
            <p:spPr>
              <a:xfrm>
                <a:off x="1166925"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32"/>
              <p:cNvSpPr/>
              <p:nvPr/>
            </p:nvSpPr>
            <p:spPr>
              <a:xfrm>
                <a:off x="1140175"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32"/>
              <p:cNvSpPr/>
              <p:nvPr/>
            </p:nvSpPr>
            <p:spPr>
              <a:xfrm>
                <a:off x="1112450"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32"/>
              <p:cNvSpPr/>
              <p:nvPr/>
            </p:nvSpPr>
            <p:spPr>
              <a:xfrm>
                <a:off x="1085700"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32"/>
              <p:cNvSpPr/>
              <p:nvPr/>
            </p:nvSpPr>
            <p:spPr>
              <a:xfrm>
                <a:off x="1058950"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32"/>
              <p:cNvSpPr/>
              <p:nvPr/>
            </p:nvSpPr>
            <p:spPr>
              <a:xfrm>
                <a:off x="1032200"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32"/>
              <p:cNvSpPr/>
              <p:nvPr/>
            </p:nvSpPr>
            <p:spPr>
              <a:xfrm>
                <a:off x="1005450"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32"/>
              <p:cNvSpPr/>
              <p:nvPr/>
            </p:nvSpPr>
            <p:spPr>
              <a:xfrm>
                <a:off x="951450"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32"/>
              <p:cNvSpPr/>
              <p:nvPr/>
            </p:nvSpPr>
            <p:spPr>
              <a:xfrm>
                <a:off x="1073550"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32"/>
              <p:cNvSpPr/>
              <p:nvPr/>
            </p:nvSpPr>
            <p:spPr>
              <a:xfrm>
                <a:off x="10200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32"/>
              <p:cNvSpPr/>
              <p:nvPr/>
            </p:nvSpPr>
            <p:spPr>
              <a:xfrm>
                <a:off x="939300"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32"/>
              <p:cNvSpPr/>
              <p:nvPr/>
            </p:nvSpPr>
            <p:spPr>
              <a:xfrm>
                <a:off x="966550"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4" name="Google Shape;1824;p32"/>
              <p:cNvSpPr/>
              <p:nvPr/>
            </p:nvSpPr>
            <p:spPr>
              <a:xfrm>
                <a:off x="10468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5" name="Google Shape;1825;p32"/>
              <p:cNvSpPr/>
              <p:nvPr/>
            </p:nvSpPr>
            <p:spPr>
              <a:xfrm>
                <a:off x="1101275"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6" name="Google Shape;1826;p32"/>
              <p:cNvSpPr/>
              <p:nvPr/>
            </p:nvSpPr>
            <p:spPr>
              <a:xfrm>
                <a:off x="993300"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32"/>
              <p:cNvSpPr/>
              <p:nvPr/>
            </p:nvSpPr>
            <p:spPr>
              <a:xfrm>
                <a:off x="924700"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32"/>
              <p:cNvSpPr/>
              <p:nvPr/>
            </p:nvSpPr>
            <p:spPr>
              <a:xfrm>
                <a:off x="10468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32"/>
              <p:cNvSpPr/>
              <p:nvPr/>
            </p:nvSpPr>
            <p:spPr>
              <a:xfrm>
                <a:off x="10200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0" name="Google Shape;1830;p32"/>
              <p:cNvSpPr/>
              <p:nvPr/>
            </p:nvSpPr>
            <p:spPr>
              <a:xfrm>
                <a:off x="9933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1" name="Google Shape;1831;p32"/>
              <p:cNvSpPr/>
              <p:nvPr/>
            </p:nvSpPr>
            <p:spPr>
              <a:xfrm>
                <a:off x="897950"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2" name="Google Shape;1832;p32"/>
              <p:cNvSpPr/>
              <p:nvPr/>
            </p:nvSpPr>
            <p:spPr>
              <a:xfrm>
                <a:off x="912550"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32"/>
              <p:cNvSpPr/>
              <p:nvPr/>
            </p:nvSpPr>
            <p:spPr>
              <a:xfrm>
                <a:off x="9665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4" name="Google Shape;1834;p32"/>
              <p:cNvSpPr/>
              <p:nvPr/>
            </p:nvSpPr>
            <p:spPr>
              <a:xfrm>
                <a:off x="939300"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32"/>
              <p:cNvSpPr/>
              <p:nvPr/>
            </p:nvSpPr>
            <p:spPr>
              <a:xfrm>
                <a:off x="1074525"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32"/>
              <p:cNvSpPr/>
              <p:nvPr/>
            </p:nvSpPr>
            <p:spPr>
              <a:xfrm>
                <a:off x="1046800"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32"/>
              <p:cNvSpPr/>
              <p:nvPr/>
            </p:nvSpPr>
            <p:spPr>
              <a:xfrm>
                <a:off x="939300"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32"/>
              <p:cNvSpPr/>
              <p:nvPr/>
            </p:nvSpPr>
            <p:spPr>
              <a:xfrm>
                <a:off x="9933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32"/>
              <p:cNvSpPr/>
              <p:nvPr/>
            </p:nvSpPr>
            <p:spPr>
              <a:xfrm>
                <a:off x="9665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32"/>
              <p:cNvSpPr/>
              <p:nvPr/>
            </p:nvSpPr>
            <p:spPr>
              <a:xfrm>
                <a:off x="912550"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32"/>
              <p:cNvSpPr/>
              <p:nvPr/>
            </p:nvSpPr>
            <p:spPr>
              <a:xfrm>
                <a:off x="10200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32"/>
              <p:cNvSpPr/>
              <p:nvPr/>
            </p:nvSpPr>
            <p:spPr>
              <a:xfrm>
                <a:off x="885800"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1843;p32"/>
              <p:cNvSpPr/>
              <p:nvPr/>
            </p:nvSpPr>
            <p:spPr>
              <a:xfrm>
                <a:off x="871200"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32"/>
              <p:cNvSpPr/>
              <p:nvPr/>
            </p:nvSpPr>
            <p:spPr>
              <a:xfrm>
                <a:off x="993300"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32"/>
              <p:cNvSpPr/>
              <p:nvPr/>
            </p:nvSpPr>
            <p:spPr>
              <a:xfrm>
                <a:off x="912550"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32"/>
              <p:cNvSpPr/>
              <p:nvPr/>
            </p:nvSpPr>
            <p:spPr>
              <a:xfrm>
                <a:off x="859050"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32"/>
              <p:cNvSpPr/>
              <p:nvPr/>
            </p:nvSpPr>
            <p:spPr>
              <a:xfrm>
                <a:off x="9665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32"/>
              <p:cNvSpPr/>
              <p:nvPr/>
            </p:nvSpPr>
            <p:spPr>
              <a:xfrm>
                <a:off x="885800"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32"/>
              <p:cNvSpPr/>
              <p:nvPr/>
            </p:nvSpPr>
            <p:spPr>
              <a:xfrm>
                <a:off x="939300"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32"/>
              <p:cNvSpPr/>
              <p:nvPr/>
            </p:nvSpPr>
            <p:spPr>
              <a:xfrm>
                <a:off x="843975"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32"/>
              <p:cNvSpPr/>
              <p:nvPr/>
            </p:nvSpPr>
            <p:spPr>
              <a:xfrm>
                <a:off x="1020050"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32"/>
              <p:cNvSpPr/>
              <p:nvPr/>
            </p:nvSpPr>
            <p:spPr>
              <a:xfrm>
                <a:off x="939300"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32"/>
              <p:cNvSpPr/>
              <p:nvPr/>
            </p:nvSpPr>
            <p:spPr>
              <a:xfrm>
                <a:off x="859050"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32"/>
              <p:cNvSpPr/>
              <p:nvPr/>
            </p:nvSpPr>
            <p:spPr>
              <a:xfrm>
                <a:off x="831825"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32"/>
              <p:cNvSpPr/>
              <p:nvPr/>
            </p:nvSpPr>
            <p:spPr>
              <a:xfrm>
                <a:off x="966550"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32"/>
              <p:cNvSpPr/>
              <p:nvPr/>
            </p:nvSpPr>
            <p:spPr>
              <a:xfrm>
                <a:off x="992800"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32"/>
              <p:cNvSpPr/>
              <p:nvPr/>
            </p:nvSpPr>
            <p:spPr>
              <a:xfrm>
                <a:off x="817225"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32"/>
              <p:cNvSpPr/>
              <p:nvPr/>
            </p:nvSpPr>
            <p:spPr>
              <a:xfrm>
                <a:off x="885800"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32"/>
              <p:cNvSpPr/>
              <p:nvPr/>
            </p:nvSpPr>
            <p:spPr>
              <a:xfrm>
                <a:off x="912550"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32"/>
              <p:cNvSpPr/>
              <p:nvPr/>
            </p:nvSpPr>
            <p:spPr>
              <a:xfrm>
                <a:off x="939300"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32"/>
              <p:cNvSpPr/>
              <p:nvPr/>
            </p:nvSpPr>
            <p:spPr>
              <a:xfrm>
                <a:off x="885800"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32"/>
              <p:cNvSpPr/>
              <p:nvPr/>
            </p:nvSpPr>
            <p:spPr>
              <a:xfrm>
                <a:off x="831825"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32"/>
              <p:cNvSpPr/>
              <p:nvPr/>
            </p:nvSpPr>
            <p:spPr>
              <a:xfrm>
                <a:off x="859050"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4" name="Google Shape;1864;p32"/>
              <p:cNvSpPr/>
              <p:nvPr/>
            </p:nvSpPr>
            <p:spPr>
              <a:xfrm>
                <a:off x="966050"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32"/>
              <p:cNvSpPr/>
              <p:nvPr/>
            </p:nvSpPr>
            <p:spPr>
              <a:xfrm>
                <a:off x="805075"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6" name="Google Shape;1866;p32"/>
              <p:cNvSpPr/>
              <p:nvPr/>
            </p:nvSpPr>
            <p:spPr>
              <a:xfrm>
                <a:off x="790475"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7" name="Google Shape;1867;p32"/>
              <p:cNvSpPr/>
              <p:nvPr/>
            </p:nvSpPr>
            <p:spPr>
              <a:xfrm>
                <a:off x="912550"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32"/>
              <p:cNvSpPr/>
              <p:nvPr/>
            </p:nvSpPr>
            <p:spPr>
              <a:xfrm>
                <a:off x="831825"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32"/>
              <p:cNvSpPr/>
              <p:nvPr/>
            </p:nvSpPr>
            <p:spPr>
              <a:xfrm>
                <a:off x="885800"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0" name="Google Shape;1870;p32"/>
              <p:cNvSpPr/>
              <p:nvPr/>
            </p:nvSpPr>
            <p:spPr>
              <a:xfrm>
                <a:off x="805075"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32"/>
              <p:cNvSpPr/>
              <p:nvPr/>
            </p:nvSpPr>
            <p:spPr>
              <a:xfrm>
                <a:off x="859050"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32"/>
              <p:cNvSpPr/>
              <p:nvPr/>
            </p:nvSpPr>
            <p:spPr>
              <a:xfrm>
                <a:off x="763725"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3" name="Google Shape;1873;p32"/>
              <p:cNvSpPr/>
              <p:nvPr/>
            </p:nvSpPr>
            <p:spPr>
              <a:xfrm>
                <a:off x="912550"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2"/>
              <p:cNvSpPr/>
              <p:nvPr/>
            </p:nvSpPr>
            <p:spPr>
              <a:xfrm>
                <a:off x="939300"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5" name="Google Shape;1875;p32"/>
              <p:cNvSpPr/>
              <p:nvPr/>
            </p:nvSpPr>
            <p:spPr>
              <a:xfrm>
                <a:off x="778325"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6" name="Google Shape;1876;p32"/>
              <p:cNvSpPr/>
              <p:nvPr/>
            </p:nvSpPr>
            <p:spPr>
              <a:xfrm>
                <a:off x="1258375"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7" name="Google Shape;1877;p32"/>
              <p:cNvSpPr/>
              <p:nvPr/>
            </p:nvSpPr>
            <p:spPr>
              <a:xfrm>
                <a:off x="357125"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8" name="Google Shape;1878;p32"/>
              <p:cNvSpPr/>
              <p:nvPr/>
            </p:nvSpPr>
            <p:spPr>
              <a:xfrm>
                <a:off x="357125"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9" name="Google Shape;1879;p32"/>
              <p:cNvSpPr/>
              <p:nvPr/>
            </p:nvSpPr>
            <p:spPr>
              <a:xfrm>
                <a:off x="356625"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0" name="Google Shape;1880;p32"/>
              <p:cNvSpPr/>
              <p:nvPr/>
            </p:nvSpPr>
            <p:spPr>
              <a:xfrm>
                <a:off x="356625"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1" name="Google Shape;1881;p32"/>
              <p:cNvSpPr/>
              <p:nvPr/>
            </p:nvSpPr>
            <p:spPr>
              <a:xfrm>
                <a:off x="398450"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2" name="Google Shape;1882;p32"/>
              <p:cNvSpPr/>
              <p:nvPr/>
            </p:nvSpPr>
            <p:spPr>
              <a:xfrm>
                <a:off x="356625"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32"/>
              <p:cNvSpPr/>
              <p:nvPr/>
            </p:nvSpPr>
            <p:spPr>
              <a:xfrm>
                <a:off x="384825"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4" name="Google Shape;1884;p32"/>
              <p:cNvSpPr/>
              <p:nvPr/>
            </p:nvSpPr>
            <p:spPr>
              <a:xfrm>
                <a:off x="357125"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5" name="Google Shape;1885;p32"/>
              <p:cNvSpPr/>
              <p:nvPr/>
            </p:nvSpPr>
            <p:spPr>
              <a:xfrm>
                <a:off x="356625"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32"/>
              <p:cNvSpPr/>
              <p:nvPr/>
            </p:nvSpPr>
            <p:spPr>
              <a:xfrm>
                <a:off x="426175"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32"/>
              <p:cNvSpPr/>
              <p:nvPr/>
            </p:nvSpPr>
            <p:spPr>
              <a:xfrm>
                <a:off x="593975"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32"/>
              <p:cNvSpPr/>
              <p:nvPr/>
            </p:nvSpPr>
            <p:spPr>
              <a:xfrm>
                <a:off x="399425"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32"/>
              <p:cNvSpPr/>
              <p:nvPr/>
            </p:nvSpPr>
            <p:spPr>
              <a:xfrm>
                <a:off x="939300"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32"/>
              <p:cNvSpPr/>
              <p:nvPr/>
            </p:nvSpPr>
            <p:spPr>
              <a:xfrm>
                <a:off x="859050"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32"/>
              <p:cNvSpPr/>
              <p:nvPr/>
            </p:nvSpPr>
            <p:spPr>
              <a:xfrm>
                <a:off x="885800"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32"/>
              <p:cNvSpPr/>
              <p:nvPr/>
            </p:nvSpPr>
            <p:spPr>
              <a:xfrm>
                <a:off x="831825"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32"/>
              <p:cNvSpPr/>
              <p:nvPr/>
            </p:nvSpPr>
            <p:spPr>
              <a:xfrm>
                <a:off x="912550"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32"/>
              <p:cNvSpPr/>
              <p:nvPr/>
            </p:nvSpPr>
            <p:spPr>
              <a:xfrm>
                <a:off x="778325"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32"/>
              <p:cNvSpPr/>
              <p:nvPr/>
            </p:nvSpPr>
            <p:spPr>
              <a:xfrm>
                <a:off x="805075"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32"/>
              <p:cNvSpPr/>
              <p:nvPr/>
            </p:nvSpPr>
            <p:spPr>
              <a:xfrm>
                <a:off x="933475"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32"/>
              <p:cNvSpPr/>
              <p:nvPr/>
            </p:nvSpPr>
            <p:spPr>
              <a:xfrm>
                <a:off x="906725"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32"/>
              <p:cNvSpPr/>
              <p:nvPr/>
            </p:nvSpPr>
            <p:spPr>
              <a:xfrm>
                <a:off x="879975"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32"/>
              <p:cNvSpPr/>
              <p:nvPr/>
            </p:nvSpPr>
            <p:spPr>
              <a:xfrm>
                <a:off x="853225"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1900;p32"/>
              <p:cNvSpPr/>
              <p:nvPr/>
            </p:nvSpPr>
            <p:spPr>
              <a:xfrm>
                <a:off x="825500"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1" name="Google Shape;1901;p32"/>
              <p:cNvSpPr/>
              <p:nvPr/>
            </p:nvSpPr>
            <p:spPr>
              <a:xfrm>
                <a:off x="798750"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2" name="Google Shape;1902;p32"/>
              <p:cNvSpPr/>
              <p:nvPr/>
            </p:nvSpPr>
            <p:spPr>
              <a:xfrm>
                <a:off x="772000"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32"/>
              <p:cNvSpPr/>
              <p:nvPr/>
            </p:nvSpPr>
            <p:spPr>
              <a:xfrm>
                <a:off x="805075"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32"/>
              <p:cNvSpPr/>
              <p:nvPr/>
            </p:nvSpPr>
            <p:spPr>
              <a:xfrm>
                <a:off x="912550"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32"/>
              <p:cNvSpPr/>
              <p:nvPr/>
            </p:nvSpPr>
            <p:spPr>
              <a:xfrm>
                <a:off x="966050"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32"/>
              <p:cNvSpPr/>
              <p:nvPr/>
            </p:nvSpPr>
            <p:spPr>
              <a:xfrm>
                <a:off x="939300"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32"/>
              <p:cNvSpPr/>
              <p:nvPr/>
            </p:nvSpPr>
            <p:spPr>
              <a:xfrm>
                <a:off x="831825"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32"/>
              <p:cNvSpPr/>
              <p:nvPr/>
            </p:nvSpPr>
            <p:spPr>
              <a:xfrm>
                <a:off x="885800"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9" name="Google Shape;1909;p32"/>
              <p:cNvSpPr/>
              <p:nvPr/>
            </p:nvSpPr>
            <p:spPr>
              <a:xfrm>
                <a:off x="481625"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0" name="Google Shape;1910;p32"/>
              <p:cNvSpPr/>
              <p:nvPr/>
            </p:nvSpPr>
            <p:spPr>
              <a:xfrm>
                <a:off x="859050"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1" name="Google Shape;1911;p32"/>
              <p:cNvSpPr/>
              <p:nvPr/>
            </p:nvSpPr>
            <p:spPr>
              <a:xfrm>
                <a:off x="960700"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2" name="Google Shape;1912;p32"/>
              <p:cNvSpPr/>
              <p:nvPr/>
            </p:nvSpPr>
            <p:spPr>
              <a:xfrm>
                <a:off x="933475"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3" name="Google Shape;1913;p32"/>
              <p:cNvSpPr/>
              <p:nvPr/>
            </p:nvSpPr>
            <p:spPr>
              <a:xfrm>
                <a:off x="906725"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4" name="Google Shape;1914;p32"/>
              <p:cNvSpPr/>
              <p:nvPr/>
            </p:nvSpPr>
            <p:spPr>
              <a:xfrm>
                <a:off x="879975"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1915;p32"/>
              <p:cNvSpPr/>
              <p:nvPr/>
            </p:nvSpPr>
            <p:spPr>
              <a:xfrm>
                <a:off x="853225"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1916;p32"/>
              <p:cNvSpPr/>
              <p:nvPr/>
            </p:nvSpPr>
            <p:spPr>
              <a:xfrm>
                <a:off x="82550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32"/>
              <p:cNvSpPr/>
              <p:nvPr/>
            </p:nvSpPr>
            <p:spPr>
              <a:xfrm>
                <a:off x="798750"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32"/>
              <p:cNvSpPr/>
              <p:nvPr/>
            </p:nvSpPr>
            <p:spPr>
              <a:xfrm>
                <a:off x="912550"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1919;p32"/>
              <p:cNvSpPr/>
              <p:nvPr/>
            </p:nvSpPr>
            <p:spPr>
              <a:xfrm>
                <a:off x="831825"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1920;p32"/>
              <p:cNvSpPr/>
              <p:nvPr/>
            </p:nvSpPr>
            <p:spPr>
              <a:xfrm>
                <a:off x="992800"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32"/>
              <p:cNvSpPr/>
              <p:nvPr/>
            </p:nvSpPr>
            <p:spPr>
              <a:xfrm>
                <a:off x="885800"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32"/>
              <p:cNvSpPr/>
              <p:nvPr/>
            </p:nvSpPr>
            <p:spPr>
              <a:xfrm>
                <a:off x="966550"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32"/>
              <p:cNvSpPr/>
              <p:nvPr/>
            </p:nvSpPr>
            <p:spPr>
              <a:xfrm>
                <a:off x="939300"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32"/>
              <p:cNvSpPr/>
              <p:nvPr/>
            </p:nvSpPr>
            <p:spPr>
              <a:xfrm>
                <a:off x="357600"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32"/>
              <p:cNvSpPr/>
              <p:nvPr/>
            </p:nvSpPr>
            <p:spPr>
              <a:xfrm>
                <a:off x="859050"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32"/>
              <p:cNvSpPr/>
              <p:nvPr/>
            </p:nvSpPr>
            <p:spPr>
              <a:xfrm>
                <a:off x="987450"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32"/>
              <p:cNvSpPr/>
              <p:nvPr/>
            </p:nvSpPr>
            <p:spPr>
              <a:xfrm>
                <a:off x="960700"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8" name="Google Shape;1928;p32"/>
              <p:cNvSpPr/>
              <p:nvPr/>
            </p:nvSpPr>
            <p:spPr>
              <a:xfrm>
                <a:off x="933475"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32"/>
              <p:cNvSpPr/>
              <p:nvPr/>
            </p:nvSpPr>
            <p:spPr>
              <a:xfrm>
                <a:off x="906725"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32"/>
              <p:cNvSpPr/>
              <p:nvPr/>
            </p:nvSpPr>
            <p:spPr>
              <a:xfrm>
                <a:off x="879975"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32"/>
              <p:cNvSpPr/>
              <p:nvPr/>
            </p:nvSpPr>
            <p:spPr>
              <a:xfrm>
                <a:off x="853225"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32"/>
              <p:cNvSpPr/>
              <p:nvPr/>
            </p:nvSpPr>
            <p:spPr>
              <a:xfrm>
                <a:off x="825500"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32"/>
              <p:cNvSpPr/>
              <p:nvPr/>
            </p:nvSpPr>
            <p:spPr>
              <a:xfrm>
                <a:off x="885800"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32"/>
              <p:cNvSpPr/>
              <p:nvPr/>
            </p:nvSpPr>
            <p:spPr>
              <a:xfrm>
                <a:off x="993300"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32"/>
              <p:cNvSpPr/>
              <p:nvPr/>
            </p:nvSpPr>
            <p:spPr>
              <a:xfrm>
                <a:off x="1019550"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32"/>
              <p:cNvSpPr/>
              <p:nvPr/>
            </p:nvSpPr>
            <p:spPr>
              <a:xfrm>
                <a:off x="939300"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32"/>
              <p:cNvSpPr/>
              <p:nvPr/>
            </p:nvSpPr>
            <p:spPr>
              <a:xfrm>
                <a:off x="477725"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32"/>
              <p:cNvSpPr/>
              <p:nvPr/>
            </p:nvSpPr>
            <p:spPr>
              <a:xfrm>
                <a:off x="859050"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32"/>
              <p:cNvSpPr/>
              <p:nvPr/>
            </p:nvSpPr>
            <p:spPr>
              <a:xfrm>
                <a:off x="9665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32"/>
              <p:cNvSpPr/>
              <p:nvPr/>
            </p:nvSpPr>
            <p:spPr>
              <a:xfrm>
                <a:off x="912550"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32"/>
              <p:cNvSpPr/>
              <p:nvPr/>
            </p:nvSpPr>
            <p:spPr>
              <a:xfrm>
                <a:off x="1014200"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32"/>
              <p:cNvSpPr/>
              <p:nvPr/>
            </p:nvSpPr>
            <p:spPr>
              <a:xfrm>
                <a:off x="9874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32"/>
              <p:cNvSpPr/>
              <p:nvPr/>
            </p:nvSpPr>
            <p:spPr>
              <a:xfrm>
                <a:off x="960700"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32"/>
              <p:cNvSpPr/>
              <p:nvPr/>
            </p:nvSpPr>
            <p:spPr>
              <a:xfrm>
                <a:off x="933475"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1945;p32"/>
              <p:cNvSpPr/>
              <p:nvPr/>
            </p:nvSpPr>
            <p:spPr>
              <a:xfrm>
                <a:off x="906725"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32"/>
              <p:cNvSpPr/>
              <p:nvPr/>
            </p:nvSpPr>
            <p:spPr>
              <a:xfrm>
                <a:off x="879975"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32"/>
              <p:cNvSpPr/>
              <p:nvPr/>
            </p:nvSpPr>
            <p:spPr>
              <a:xfrm>
                <a:off x="853225"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32"/>
              <p:cNvSpPr/>
              <p:nvPr/>
            </p:nvSpPr>
            <p:spPr>
              <a:xfrm>
                <a:off x="939300"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32"/>
              <p:cNvSpPr/>
              <p:nvPr/>
            </p:nvSpPr>
            <p:spPr>
              <a:xfrm>
                <a:off x="912550"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32"/>
              <p:cNvSpPr/>
              <p:nvPr/>
            </p:nvSpPr>
            <p:spPr>
              <a:xfrm>
                <a:off x="1046300"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32"/>
              <p:cNvSpPr/>
              <p:nvPr/>
            </p:nvSpPr>
            <p:spPr>
              <a:xfrm>
                <a:off x="9933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32"/>
              <p:cNvSpPr/>
              <p:nvPr/>
            </p:nvSpPr>
            <p:spPr>
              <a:xfrm>
                <a:off x="9665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32"/>
              <p:cNvSpPr/>
              <p:nvPr/>
            </p:nvSpPr>
            <p:spPr>
              <a:xfrm>
                <a:off x="357600"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32"/>
              <p:cNvSpPr/>
              <p:nvPr/>
            </p:nvSpPr>
            <p:spPr>
              <a:xfrm>
                <a:off x="885800"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1955;p32"/>
              <p:cNvSpPr/>
              <p:nvPr/>
            </p:nvSpPr>
            <p:spPr>
              <a:xfrm>
                <a:off x="10200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1956;p32"/>
              <p:cNvSpPr/>
              <p:nvPr/>
            </p:nvSpPr>
            <p:spPr>
              <a:xfrm>
                <a:off x="10409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7" name="Google Shape;1957;p32"/>
              <p:cNvSpPr/>
              <p:nvPr/>
            </p:nvSpPr>
            <p:spPr>
              <a:xfrm>
                <a:off x="10142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32"/>
              <p:cNvSpPr/>
              <p:nvPr/>
            </p:nvSpPr>
            <p:spPr>
              <a:xfrm>
                <a:off x="9874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1959;p32"/>
              <p:cNvSpPr/>
              <p:nvPr/>
            </p:nvSpPr>
            <p:spPr>
              <a:xfrm>
                <a:off x="960700"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1960;p32"/>
              <p:cNvSpPr/>
              <p:nvPr/>
            </p:nvSpPr>
            <p:spPr>
              <a:xfrm>
                <a:off x="933475"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32"/>
              <p:cNvSpPr/>
              <p:nvPr/>
            </p:nvSpPr>
            <p:spPr>
              <a:xfrm>
                <a:off x="906725"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32"/>
              <p:cNvSpPr/>
              <p:nvPr/>
            </p:nvSpPr>
            <p:spPr>
              <a:xfrm>
                <a:off x="879975"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32"/>
              <p:cNvSpPr/>
              <p:nvPr/>
            </p:nvSpPr>
            <p:spPr>
              <a:xfrm>
                <a:off x="10468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32"/>
              <p:cNvSpPr/>
              <p:nvPr/>
            </p:nvSpPr>
            <p:spPr>
              <a:xfrm>
                <a:off x="1073550"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32"/>
              <p:cNvSpPr/>
              <p:nvPr/>
            </p:nvSpPr>
            <p:spPr>
              <a:xfrm>
                <a:off x="542425"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1966;p32"/>
              <p:cNvSpPr/>
              <p:nvPr/>
            </p:nvSpPr>
            <p:spPr>
              <a:xfrm>
                <a:off x="9933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1967;p32"/>
              <p:cNvSpPr/>
              <p:nvPr/>
            </p:nvSpPr>
            <p:spPr>
              <a:xfrm>
                <a:off x="9665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32"/>
              <p:cNvSpPr/>
              <p:nvPr/>
            </p:nvSpPr>
            <p:spPr>
              <a:xfrm>
                <a:off x="10200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32"/>
              <p:cNvSpPr/>
              <p:nvPr/>
            </p:nvSpPr>
            <p:spPr>
              <a:xfrm>
                <a:off x="939300"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1970;p32"/>
              <p:cNvSpPr/>
              <p:nvPr/>
            </p:nvSpPr>
            <p:spPr>
              <a:xfrm>
                <a:off x="912550"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32"/>
              <p:cNvSpPr/>
              <p:nvPr/>
            </p:nvSpPr>
            <p:spPr>
              <a:xfrm>
                <a:off x="10677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32"/>
              <p:cNvSpPr/>
              <p:nvPr/>
            </p:nvSpPr>
            <p:spPr>
              <a:xfrm>
                <a:off x="10409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32"/>
              <p:cNvSpPr/>
              <p:nvPr/>
            </p:nvSpPr>
            <p:spPr>
              <a:xfrm>
                <a:off x="10142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1974;p32"/>
              <p:cNvSpPr/>
              <p:nvPr/>
            </p:nvSpPr>
            <p:spPr>
              <a:xfrm>
                <a:off x="9874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32"/>
              <p:cNvSpPr/>
              <p:nvPr/>
            </p:nvSpPr>
            <p:spPr>
              <a:xfrm>
                <a:off x="960700"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1976;p32"/>
              <p:cNvSpPr/>
              <p:nvPr/>
            </p:nvSpPr>
            <p:spPr>
              <a:xfrm>
                <a:off x="933475"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32"/>
              <p:cNvSpPr/>
              <p:nvPr/>
            </p:nvSpPr>
            <p:spPr>
              <a:xfrm>
                <a:off x="906725"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1978;p32"/>
              <p:cNvSpPr/>
              <p:nvPr/>
            </p:nvSpPr>
            <p:spPr>
              <a:xfrm>
                <a:off x="589125"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1979;p32"/>
              <p:cNvSpPr/>
              <p:nvPr/>
            </p:nvSpPr>
            <p:spPr>
              <a:xfrm>
                <a:off x="1100300"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1980;p32"/>
              <p:cNvSpPr/>
              <p:nvPr/>
            </p:nvSpPr>
            <p:spPr>
              <a:xfrm>
                <a:off x="1073550"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1" name="Google Shape;1981;p32"/>
              <p:cNvSpPr/>
              <p:nvPr/>
            </p:nvSpPr>
            <p:spPr>
              <a:xfrm>
                <a:off x="939300"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1982;p32"/>
              <p:cNvSpPr/>
              <p:nvPr/>
            </p:nvSpPr>
            <p:spPr>
              <a:xfrm>
                <a:off x="993300"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32"/>
              <p:cNvSpPr/>
              <p:nvPr/>
            </p:nvSpPr>
            <p:spPr>
              <a:xfrm>
                <a:off x="10200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1984;p32"/>
              <p:cNvSpPr/>
              <p:nvPr/>
            </p:nvSpPr>
            <p:spPr>
              <a:xfrm>
                <a:off x="10468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1985;p32"/>
              <p:cNvSpPr/>
              <p:nvPr/>
            </p:nvSpPr>
            <p:spPr>
              <a:xfrm>
                <a:off x="966550"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32"/>
              <p:cNvSpPr/>
              <p:nvPr/>
            </p:nvSpPr>
            <p:spPr>
              <a:xfrm>
                <a:off x="109495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7" name="Google Shape;1987;p32"/>
              <p:cNvSpPr/>
              <p:nvPr/>
            </p:nvSpPr>
            <p:spPr>
              <a:xfrm>
                <a:off x="10677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1988;p32"/>
              <p:cNvSpPr/>
              <p:nvPr/>
            </p:nvSpPr>
            <p:spPr>
              <a:xfrm>
                <a:off x="10409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1989;p32"/>
              <p:cNvSpPr/>
              <p:nvPr/>
            </p:nvSpPr>
            <p:spPr>
              <a:xfrm>
                <a:off x="1014200"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1990;p32"/>
              <p:cNvSpPr/>
              <p:nvPr/>
            </p:nvSpPr>
            <p:spPr>
              <a:xfrm>
                <a:off x="987450"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1991;p32"/>
              <p:cNvSpPr/>
              <p:nvPr/>
            </p:nvSpPr>
            <p:spPr>
              <a:xfrm>
                <a:off x="960700"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32"/>
              <p:cNvSpPr/>
              <p:nvPr/>
            </p:nvSpPr>
            <p:spPr>
              <a:xfrm>
                <a:off x="933475"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1993;p32"/>
              <p:cNvSpPr/>
              <p:nvPr/>
            </p:nvSpPr>
            <p:spPr>
              <a:xfrm>
                <a:off x="522475"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4" name="Google Shape;1994;p32"/>
              <p:cNvSpPr/>
              <p:nvPr/>
            </p:nvSpPr>
            <p:spPr>
              <a:xfrm>
                <a:off x="357600"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5" name="Google Shape;1995;p32"/>
              <p:cNvSpPr/>
              <p:nvPr/>
            </p:nvSpPr>
            <p:spPr>
              <a:xfrm>
                <a:off x="581325"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6" name="Google Shape;1996;p32"/>
              <p:cNvSpPr/>
              <p:nvPr/>
            </p:nvSpPr>
            <p:spPr>
              <a:xfrm>
                <a:off x="562375"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7" name="Google Shape;1997;p32"/>
              <p:cNvSpPr/>
              <p:nvPr/>
            </p:nvSpPr>
            <p:spPr>
              <a:xfrm>
                <a:off x="654775"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1998;p32"/>
              <p:cNvSpPr/>
              <p:nvPr/>
            </p:nvSpPr>
            <p:spPr>
              <a:xfrm>
                <a:off x="458275"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32"/>
              <p:cNvSpPr/>
              <p:nvPr/>
            </p:nvSpPr>
            <p:spPr>
              <a:xfrm>
                <a:off x="449525"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32"/>
              <p:cNvSpPr/>
              <p:nvPr/>
            </p:nvSpPr>
            <p:spPr>
              <a:xfrm>
                <a:off x="575000"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32"/>
              <p:cNvSpPr/>
              <p:nvPr/>
            </p:nvSpPr>
            <p:spPr>
              <a:xfrm>
                <a:off x="680550"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32"/>
              <p:cNvSpPr/>
              <p:nvPr/>
            </p:nvSpPr>
            <p:spPr>
              <a:xfrm>
                <a:off x="629975"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32"/>
              <p:cNvSpPr/>
              <p:nvPr/>
            </p:nvSpPr>
            <p:spPr>
              <a:xfrm>
                <a:off x="527350"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32"/>
              <p:cNvSpPr/>
              <p:nvPr/>
            </p:nvSpPr>
            <p:spPr>
              <a:xfrm>
                <a:off x="555550"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2005;p32"/>
              <p:cNvSpPr/>
              <p:nvPr/>
            </p:nvSpPr>
            <p:spPr>
              <a:xfrm>
                <a:off x="703900"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2006;p32"/>
              <p:cNvSpPr/>
              <p:nvPr/>
            </p:nvSpPr>
            <p:spPr>
              <a:xfrm>
                <a:off x="698050"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32"/>
              <p:cNvSpPr/>
              <p:nvPr/>
            </p:nvSpPr>
            <p:spPr>
              <a:xfrm>
                <a:off x="557025"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32"/>
              <p:cNvSpPr/>
              <p:nvPr/>
            </p:nvSpPr>
            <p:spPr>
              <a:xfrm>
                <a:off x="559450"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32"/>
              <p:cNvSpPr/>
              <p:nvPr/>
            </p:nvSpPr>
            <p:spPr>
              <a:xfrm>
                <a:off x="555550"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32"/>
              <p:cNvSpPr/>
              <p:nvPr/>
            </p:nvSpPr>
            <p:spPr>
              <a:xfrm>
                <a:off x="641650"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32"/>
              <p:cNvSpPr/>
              <p:nvPr/>
            </p:nvSpPr>
            <p:spPr>
              <a:xfrm>
                <a:off x="588625"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32"/>
              <p:cNvSpPr/>
              <p:nvPr/>
            </p:nvSpPr>
            <p:spPr>
              <a:xfrm>
                <a:off x="585225"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32"/>
              <p:cNvSpPr/>
              <p:nvPr/>
            </p:nvSpPr>
            <p:spPr>
              <a:xfrm>
                <a:off x="710225"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32"/>
              <p:cNvSpPr/>
              <p:nvPr/>
            </p:nvSpPr>
            <p:spPr>
              <a:xfrm>
                <a:off x="710225"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5" name="Google Shape;2015;p32"/>
              <p:cNvSpPr/>
              <p:nvPr/>
            </p:nvSpPr>
            <p:spPr>
              <a:xfrm>
                <a:off x="710225"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32"/>
              <p:cNvSpPr/>
              <p:nvPr/>
            </p:nvSpPr>
            <p:spPr>
              <a:xfrm>
                <a:off x="775875"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32"/>
              <p:cNvSpPr/>
              <p:nvPr/>
            </p:nvSpPr>
            <p:spPr>
              <a:xfrm>
                <a:off x="775875"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32"/>
              <p:cNvSpPr/>
              <p:nvPr/>
            </p:nvSpPr>
            <p:spPr>
              <a:xfrm>
                <a:off x="635325"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32"/>
              <p:cNvSpPr/>
              <p:nvPr/>
            </p:nvSpPr>
            <p:spPr>
              <a:xfrm>
                <a:off x="635325"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32"/>
              <p:cNvSpPr/>
              <p:nvPr/>
            </p:nvSpPr>
            <p:spPr>
              <a:xfrm>
                <a:off x="635325"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32"/>
              <p:cNvSpPr/>
              <p:nvPr/>
            </p:nvSpPr>
            <p:spPr>
              <a:xfrm>
                <a:off x="635325"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2022;p32"/>
              <p:cNvSpPr/>
              <p:nvPr/>
            </p:nvSpPr>
            <p:spPr>
              <a:xfrm>
                <a:off x="487450"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32"/>
              <p:cNvSpPr/>
              <p:nvPr/>
            </p:nvSpPr>
            <p:spPr>
              <a:xfrm>
                <a:off x="542425"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32"/>
              <p:cNvSpPr/>
              <p:nvPr/>
            </p:nvSpPr>
            <p:spPr>
              <a:xfrm>
                <a:off x="589600"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32"/>
              <p:cNvSpPr/>
              <p:nvPr/>
            </p:nvSpPr>
            <p:spPr>
              <a:xfrm>
                <a:off x="500100"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32"/>
              <p:cNvSpPr/>
              <p:nvPr/>
            </p:nvSpPr>
            <p:spPr>
              <a:xfrm>
                <a:off x="628500"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32"/>
              <p:cNvSpPr/>
              <p:nvPr/>
            </p:nvSpPr>
            <p:spPr>
              <a:xfrm>
                <a:off x="601750"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32"/>
              <p:cNvSpPr/>
              <p:nvPr/>
            </p:nvSpPr>
            <p:spPr>
              <a:xfrm>
                <a:off x="1187850"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32"/>
              <p:cNvSpPr/>
              <p:nvPr/>
            </p:nvSpPr>
            <p:spPr>
              <a:xfrm>
                <a:off x="1184425"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0" name="Google Shape;2030;p32"/>
              <p:cNvSpPr/>
              <p:nvPr/>
            </p:nvSpPr>
            <p:spPr>
              <a:xfrm>
                <a:off x="1119750"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1" name="Google Shape;2031;p32"/>
              <p:cNvSpPr/>
              <p:nvPr/>
            </p:nvSpPr>
            <p:spPr>
              <a:xfrm>
                <a:off x="1116825"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2" name="Google Shape;2032;p32"/>
              <p:cNvSpPr/>
              <p:nvPr/>
            </p:nvSpPr>
            <p:spPr>
              <a:xfrm>
                <a:off x="1052625"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3" name="Google Shape;2033;p32"/>
              <p:cNvSpPr/>
              <p:nvPr/>
            </p:nvSpPr>
            <p:spPr>
              <a:xfrm>
                <a:off x="1049225"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4" name="Google Shape;2034;p32"/>
              <p:cNvSpPr/>
              <p:nvPr/>
            </p:nvSpPr>
            <p:spPr>
              <a:xfrm>
                <a:off x="985025"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32"/>
              <p:cNvSpPr/>
              <p:nvPr/>
            </p:nvSpPr>
            <p:spPr>
              <a:xfrm>
                <a:off x="981125"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6" name="Google Shape;2036;p32"/>
              <p:cNvSpPr/>
              <p:nvPr/>
            </p:nvSpPr>
            <p:spPr>
              <a:xfrm>
                <a:off x="1280250"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7" name="Google Shape;2037;p32"/>
              <p:cNvSpPr/>
              <p:nvPr/>
            </p:nvSpPr>
            <p:spPr>
              <a:xfrm>
                <a:off x="1289500"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8" name="Google Shape;2038;p32"/>
              <p:cNvSpPr/>
              <p:nvPr/>
            </p:nvSpPr>
            <p:spPr>
              <a:xfrm>
                <a:off x="1214100"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9" name="Google Shape;2039;p32"/>
              <p:cNvSpPr/>
              <p:nvPr/>
            </p:nvSpPr>
            <p:spPr>
              <a:xfrm>
                <a:off x="1221400"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0" name="Google Shape;2040;p32"/>
              <p:cNvSpPr/>
              <p:nvPr/>
            </p:nvSpPr>
            <p:spPr>
              <a:xfrm>
                <a:off x="1146000"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1" name="Google Shape;2041;p32"/>
              <p:cNvSpPr/>
              <p:nvPr/>
            </p:nvSpPr>
            <p:spPr>
              <a:xfrm>
                <a:off x="1153300"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2" name="Google Shape;2042;p32"/>
              <p:cNvSpPr/>
              <p:nvPr/>
            </p:nvSpPr>
            <p:spPr>
              <a:xfrm>
                <a:off x="1078400"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3" name="Google Shape;2043;p32"/>
              <p:cNvSpPr/>
              <p:nvPr/>
            </p:nvSpPr>
            <p:spPr>
              <a:xfrm>
                <a:off x="1085700"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2044;p32"/>
              <p:cNvSpPr/>
              <p:nvPr/>
            </p:nvSpPr>
            <p:spPr>
              <a:xfrm>
                <a:off x="1011275"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32"/>
              <p:cNvSpPr/>
              <p:nvPr/>
            </p:nvSpPr>
            <p:spPr>
              <a:xfrm>
                <a:off x="1018575"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6" name="Google Shape;2046;p32"/>
              <p:cNvSpPr/>
              <p:nvPr/>
            </p:nvSpPr>
            <p:spPr>
              <a:xfrm>
                <a:off x="602725"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7" name="Google Shape;2047;p32"/>
              <p:cNvSpPr/>
              <p:nvPr/>
            </p:nvSpPr>
            <p:spPr>
              <a:xfrm>
                <a:off x="588150"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8" name="Google Shape;2048;p32"/>
              <p:cNvSpPr/>
              <p:nvPr/>
            </p:nvSpPr>
            <p:spPr>
              <a:xfrm>
                <a:off x="1016625"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9" name="Google Shape;2049;p32"/>
              <p:cNvSpPr/>
              <p:nvPr/>
            </p:nvSpPr>
            <p:spPr>
              <a:xfrm>
                <a:off x="1019075"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0" name="Google Shape;2050;p32"/>
              <p:cNvSpPr/>
              <p:nvPr/>
            </p:nvSpPr>
            <p:spPr>
              <a:xfrm>
                <a:off x="654775"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32"/>
              <p:cNvSpPr/>
              <p:nvPr/>
            </p:nvSpPr>
            <p:spPr>
              <a:xfrm>
                <a:off x="968475"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2" name="Google Shape;2052;p32"/>
              <p:cNvSpPr/>
              <p:nvPr/>
            </p:nvSpPr>
            <p:spPr>
              <a:xfrm>
                <a:off x="971400"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3" name="Google Shape;2053;p32"/>
              <p:cNvSpPr/>
              <p:nvPr/>
            </p:nvSpPr>
            <p:spPr>
              <a:xfrm>
                <a:off x="987950"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32"/>
              <p:cNvSpPr/>
              <p:nvPr/>
            </p:nvSpPr>
            <p:spPr>
              <a:xfrm>
                <a:off x="794850"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2055;p32"/>
              <p:cNvSpPr/>
              <p:nvPr/>
            </p:nvSpPr>
            <p:spPr>
              <a:xfrm>
                <a:off x="578425"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6" name="Google Shape;2056;p32"/>
              <p:cNvSpPr/>
              <p:nvPr/>
            </p:nvSpPr>
            <p:spPr>
              <a:xfrm>
                <a:off x="572100"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2057;p32"/>
              <p:cNvSpPr/>
              <p:nvPr/>
            </p:nvSpPr>
            <p:spPr>
              <a:xfrm>
                <a:off x="688825"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8" name="Google Shape;2058;p32"/>
              <p:cNvSpPr/>
              <p:nvPr/>
            </p:nvSpPr>
            <p:spPr>
              <a:xfrm>
                <a:off x="686400"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32"/>
              <p:cNvSpPr/>
              <p:nvPr/>
            </p:nvSpPr>
            <p:spPr>
              <a:xfrm>
                <a:off x="685425"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32"/>
              <p:cNvSpPr/>
              <p:nvPr/>
            </p:nvSpPr>
            <p:spPr>
              <a:xfrm>
                <a:off x="972875"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2061;p32"/>
              <p:cNvSpPr/>
              <p:nvPr/>
            </p:nvSpPr>
            <p:spPr>
              <a:xfrm>
                <a:off x="827925"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2062;p32"/>
              <p:cNvSpPr/>
              <p:nvPr/>
            </p:nvSpPr>
            <p:spPr>
              <a:xfrm>
                <a:off x="878025"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3" name="Google Shape;2063;p32"/>
              <p:cNvSpPr/>
              <p:nvPr/>
            </p:nvSpPr>
            <p:spPr>
              <a:xfrm>
                <a:off x="973825"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2064;p32"/>
              <p:cNvSpPr/>
              <p:nvPr/>
            </p:nvSpPr>
            <p:spPr>
              <a:xfrm>
                <a:off x="825500"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2065;p32"/>
              <p:cNvSpPr/>
              <p:nvPr/>
            </p:nvSpPr>
            <p:spPr>
              <a:xfrm>
                <a:off x="733075"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32"/>
              <p:cNvSpPr/>
              <p:nvPr/>
            </p:nvSpPr>
            <p:spPr>
              <a:xfrm>
                <a:off x="730650"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2067;p32"/>
              <p:cNvSpPr/>
              <p:nvPr/>
            </p:nvSpPr>
            <p:spPr>
              <a:xfrm>
                <a:off x="863925"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2068;p32"/>
              <p:cNvSpPr/>
              <p:nvPr/>
            </p:nvSpPr>
            <p:spPr>
              <a:xfrm>
                <a:off x="799725"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2069;p32"/>
              <p:cNvSpPr/>
              <p:nvPr/>
            </p:nvSpPr>
            <p:spPr>
              <a:xfrm>
                <a:off x="797275"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0" name="Google Shape;2070;p32"/>
              <p:cNvSpPr/>
              <p:nvPr/>
            </p:nvSpPr>
            <p:spPr>
              <a:xfrm>
                <a:off x="930050"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1" name="Google Shape;2071;p32"/>
              <p:cNvSpPr/>
              <p:nvPr/>
            </p:nvSpPr>
            <p:spPr>
              <a:xfrm>
                <a:off x="803125"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32"/>
              <p:cNvSpPr/>
              <p:nvPr/>
            </p:nvSpPr>
            <p:spPr>
              <a:xfrm>
                <a:off x="879000"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2073;p32"/>
              <p:cNvSpPr/>
              <p:nvPr/>
            </p:nvSpPr>
            <p:spPr>
              <a:xfrm>
                <a:off x="801175"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4" name="Google Shape;2074;p32"/>
              <p:cNvSpPr/>
              <p:nvPr/>
            </p:nvSpPr>
            <p:spPr>
              <a:xfrm>
                <a:off x="866825"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32"/>
              <p:cNvSpPr/>
              <p:nvPr/>
            </p:nvSpPr>
            <p:spPr>
              <a:xfrm>
                <a:off x="1155750"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32"/>
              <p:cNvSpPr/>
              <p:nvPr/>
            </p:nvSpPr>
            <p:spPr>
              <a:xfrm>
                <a:off x="1252050"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7" name="Google Shape;2077;p32"/>
              <p:cNvSpPr/>
              <p:nvPr/>
            </p:nvSpPr>
            <p:spPr>
              <a:xfrm>
                <a:off x="1254950"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8" name="Google Shape;2078;p32"/>
              <p:cNvSpPr/>
              <p:nvPr/>
            </p:nvSpPr>
            <p:spPr>
              <a:xfrm>
                <a:off x="1123650"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9" name="Google Shape;2079;p32"/>
              <p:cNvSpPr/>
              <p:nvPr/>
            </p:nvSpPr>
            <p:spPr>
              <a:xfrm>
                <a:off x="1153800"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0" name="Google Shape;2080;p32"/>
              <p:cNvSpPr/>
              <p:nvPr/>
            </p:nvSpPr>
            <p:spPr>
              <a:xfrm>
                <a:off x="1155250"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1" name="Google Shape;2081;p32"/>
              <p:cNvSpPr/>
              <p:nvPr/>
            </p:nvSpPr>
            <p:spPr>
              <a:xfrm>
                <a:off x="1152825"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2" name="Google Shape;2082;p32"/>
              <p:cNvSpPr/>
              <p:nvPr/>
            </p:nvSpPr>
            <p:spPr>
              <a:xfrm>
                <a:off x="1067700"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3" name="Google Shape;2083;p32"/>
              <p:cNvSpPr/>
              <p:nvPr/>
            </p:nvSpPr>
            <p:spPr>
              <a:xfrm>
                <a:off x="1028300"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4" name="Google Shape;2084;p32"/>
              <p:cNvSpPr/>
              <p:nvPr/>
            </p:nvSpPr>
            <p:spPr>
              <a:xfrm>
                <a:off x="1125575"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5" name="Google Shape;2085;p32"/>
              <p:cNvSpPr/>
              <p:nvPr/>
            </p:nvSpPr>
            <p:spPr>
              <a:xfrm>
                <a:off x="888225"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6" name="Google Shape;2086;p32"/>
              <p:cNvSpPr/>
              <p:nvPr/>
            </p:nvSpPr>
            <p:spPr>
              <a:xfrm>
                <a:off x="1068200"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7" name="Google Shape;2087;p32"/>
              <p:cNvSpPr/>
              <p:nvPr/>
            </p:nvSpPr>
            <p:spPr>
              <a:xfrm>
                <a:off x="1061375"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8" name="Google Shape;2088;p32"/>
              <p:cNvSpPr/>
              <p:nvPr/>
            </p:nvSpPr>
            <p:spPr>
              <a:xfrm>
                <a:off x="1097850"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9" name="Google Shape;2089;p32"/>
              <p:cNvSpPr/>
              <p:nvPr/>
            </p:nvSpPr>
            <p:spPr>
              <a:xfrm>
                <a:off x="1130925"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0" name="Google Shape;2090;p32"/>
              <p:cNvSpPr/>
              <p:nvPr/>
            </p:nvSpPr>
            <p:spPr>
              <a:xfrm>
                <a:off x="958275"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1" name="Google Shape;2091;p32"/>
              <p:cNvSpPr/>
              <p:nvPr/>
            </p:nvSpPr>
            <p:spPr>
              <a:xfrm>
                <a:off x="990850"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2092;p32"/>
              <p:cNvSpPr/>
              <p:nvPr/>
            </p:nvSpPr>
            <p:spPr>
              <a:xfrm>
                <a:off x="997675"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3" name="Google Shape;2093;p32"/>
              <p:cNvSpPr/>
              <p:nvPr/>
            </p:nvSpPr>
            <p:spPr>
              <a:xfrm>
                <a:off x="1132400"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4" name="Google Shape;2094;p32"/>
              <p:cNvSpPr/>
              <p:nvPr/>
            </p:nvSpPr>
            <p:spPr>
              <a:xfrm>
                <a:off x="926175"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2095;p32"/>
              <p:cNvSpPr/>
              <p:nvPr/>
            </p:nvSpPr>
            <p:spPr>
              <a:xfrm>
                <a:off x="1061375"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2096;p32"/>
              <p:cNvSpPr/>
              <p:nvPr/>
            </p:nvSpPr>
            <p:spPr>
              <a:xfrm>
                <a:off x="786100"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2097;p32"/>
              <p:cNvSpPr/>
              <p:nvPr/>
            </p:nvSpPr>
            <p:spPr>
              <a:xfrm>
                <a:off x="921800"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2098;p32"/>
              <p:cNvSpPr/>
              <p:nvPr/>
            </p:nvSpPr>
            <p:spPr>
              <a:xfrm>
                <a:off x="714600"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2099;p32"/>
              <p:cNvSpPr/>
              <p:nvPr/>
            </p:nvSpPr>
            <p:spPr>
              <a:xfrm>
                <a:off x="852725"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32"/>
              <p:cNvSpPr/>
              <p:nvPr/>
            </p:nvSpPr>
            <p:spPr>
              <a:xfrm>
                <a:off x="856125"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2101;p32"/>
              <p:cNvSpPr/>
              <p:nvPr/>
            </p:nvSpPr>
            <p:spPr>
              <a:xfrm>
                <a:off x="992800"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2102;p32"/>
              <p:cNvSpPr/>
              <p:nvPr/>
            </p:nvSpPr>
            <p:spPr>
              <a:xfrm>
                <a:off x="357600"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32"/>
              <p:cNvSpPr/>
              <p:nvPr/>
            </p:nvSpPr>
            <p:spPr>
              <a:xfrm>
                <a:off x="381425"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32"/>
              <p:cNvSpPr/>
              <p:nvPr/>
            </p:nvSpPr>
            <p:spPr>
              <a:xfrm>
                <a:off x="382900"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5" name="Google Shape;2105;p32"/>
              <p:cNvSpPr/>
              <p:nvPr/>
            </p:nvSpPr>
            <p:spPr>
              <a:xfrm>
                <a:off x="412075"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2106;p32"/>
              <p:cNvSpPr/>
              <p:nvPr/>
            </p:nvSpPr>
            <p:spPr>
              <a:xfrm>
                <a:off x="507900"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2107;p32"/>
              <p:cNvSpPr/>
              <p:nvPr/>
            </p:nvSpPr>
            <p:spPr>
              <a:xfrm>
                <a:off x="538050"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2108;p32"/>
              <p:cNvSpPr/>
              <p:nvPr/>
            </p:nvSpPr>
            <p:spPr>
              <a:xfrm>
                <a:off x="602250"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2109;p32"/>
              <p:cNvSpPr/>
              <p:nvPr/>
            </p:nvSpPr>
            <p:spPr>
              <a:xfrm>
                <a:off x="632875"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 name="Google Shape;2110;p32"/>
              <p:cNvSpPr/>
              <p:nvPr/>
            </p:nvSpPr>
            <p:spPr>
              <a:xfrm>
                <a:off x="686400"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1" name="Google Shape;2111;p32"/>
              <p:cNvSpPr/>
              <p:nvPr/>
            </p:nvSpPr>
            <p:spPr>
              <a:xfrm>
                <a:off x="717025"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2" name="Google Shape;2112;p32"/>
              <p:cNvSpPr/>
              <p:nvPr/>
            </p:nvSpPr>
            <p:spPr>
              <a:xfrm>
                <a:off x="436400"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32"/>
              <p:cNvSpPr/>
              <p:nvPr/>
            </p:nvSpPr>
            <p:spPr>
              <a:xfrm>
                <a:off x="468000"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2114;p32"/>
              <p:cNvSpPr/>
              <p:nvPr/>
            </p:nvSpPr>
            <p:spPr>
              <a:xfrm>
                <a:off x="1481600" y="1840475"/>
                <a:ext cx="525" cy="525"/>
              </a:xfrm>
              <a:custGeom>
                <a:avLst/>
                <a:gdLst/>
                <a:ahLst/>
                <a:cxnLst/>
                <a:rect l="l" t="t" r="r" b="b"/>
                <a:pathLst>
                  <a:path w="21" h="21" extrusionOk="0">
                    <a:moveTo>
                      <a:pt x="20" y="1"/>
                    </a:moveTo>
                    <a:cubicBezTo>
                      <a:pt x="1" y="1"/>
                      <a:pt x="1" y="1"/>
                      <a:pt x="1" y="20"/>
                    </a:cubicBez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5" name="Google Shape;2115;p32"/>
              <p:cNvSpPr/>
              <p:nvPr/>
            </p:nvSpPr>
            <p:spPr>
              <a:xfrm>
                <a:off x="1472375"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6" name="Google Shape;2116;p32"/>
              <p:cNvSpPr/>
              <p:nvPr/>
            </p:nvSpPr>
            <p:spPr>
              <a:xfrm>
                <a:off x="1482100" y="1841450"/>
                <a:ext cx="1475" cy="3925"/>
              </a:xfrm>
              <a:custGeom>
                <a:avLst/>
                <a:gdLst/>
                <a:ahLst/>
                <a:cxnLst/>
                <a:rect l="l" t="t" r="r" b="b"/>
                <a:pathLst>
                  <a:path w="59" h="157" extrusionOk="0">
                    <a:moveTo>
                      <a:pt x="0" y="1"/>
                    </a:moveTo>
                    <a:lnTo>
                      <a:pt x="39" y="156"/>
                    </a:lnTo>
                    <a:cubicBezTo>
                      <a:pt x="59" y="117"/>
                      <a:pt x="59"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7" name="Google Shape;2117;p32"/>
              <p:cNvSpPr/>
              <p:nvPr/>
            </p:nvSpPr>
            <p:spPr>
              <a:xfrm>
                <a:off x="1474800" y="1840475"/>
                <a:ext cx="6825" cy="6350"/>
              </a:xfrm>
              <a:custGeom>
                <a:avLst/>
                <a:gdLst/>
                <a:ahLst/>
                <a:cxnLst/>
                <a:rect l="l" t="t" r="r" b="b"/>
                <a:pathLst>
                  <a:path w="273" h="254" extrusionOk="0">
                    <a:moveTo>
                      <a:pt x="234" y="1"/>
                    </a:moveTo>
                    <a:cubicBezTo>
                      <a:pt x="195" y="1"/>
                      <a:pt x="176" y="20"/>
                      <a:pt x="156" y="20"/>
                    </a:cubicBezTo>
                    <a:cubicBezTo>
                      <a:pt x="78" y="59"/>
                      <a:pt x="39" y="98"/>
                      <a:pt x="1" y="156"/>
                    </a:cubicBezTo>
                    <a:lnTo>
                      <a:pt x="137" y="215"/>
                    </a:lnTo>
                    <a:cubicBezTo>
                      <a:pt x="176" y="254"/>
                      <a:pt x="195" y="254"/>
                      <a:pt x="195" y="254"/>
                    </a:cubicBezTo>
                    <a:cubicBezTo>
                      <a:pt x="234" y="254"/>
                      <a:pt x="253" y="215"/>
                      <a:pt x="273" y="195"/>
                    </a:cubicBezTo>
                    <a:lnTo>
                      <a:pt x="273" y="20"/>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2118;p32"/>
              <p:cNvSpPr/>
              <p:nvPr/>
            </p:nvSpPr>
            <p:spPr>
              <a:xfrm>
                <a:off x="365375"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32"/>
              <p:cNvSpPr/>
              <p:nvPr/>
            </p:nvSpPr>
            <p:spPr>
              <a:xfrm>
                <a:off x="397000"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32"/>
              <p:cNvSpPr/>
              <p:nvPr/>
            </p:nvSpPr>
            <p:spPr>
              <a:xfrm>
                <a:off x="357600"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32"/>
              <p:cNvSpPr/>
              <p:nvPr/>
            </p:nvSpPr>
            <p:spPr>
              <a:xfrm>
                <a:off x="383875"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32"/>
              <p:cNvSpPr/>
              <p:nvPr/>
            </p:nvSpPr>
            <p:spPr>
              <a:xfrm>
                <a:off x="394075"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32"/>
              <p:cNvSpPr/>
              <p:nvPr/>
            </p:nvSpPr>
            <p:spPr>
              <a:xfrm>
                <a:off x="424225"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32"/>
              <p:cNvSpPr/>
              <p:nvPr/>
            </p:nvSpPr>
            <p:spPr>
              <a:xfrm>
                <a:off x="368300"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32"/>
              <p:cNvSpPr/>
              <p:nvPr/>
            </p:nvSpPr>
            <p:spPr>
              <a:xfrm>
                <a:off x="396500"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32"/>
              <p:cNvSpPr/>
              <p:nvPr/>
            </p:nvSpPr>
            <p:spPr>
              <a:xfrm>
                <a:off x="450000"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2127;p32"/>
              <p:cNvSpPr/>
              <p:nvPr/>
            </p:nvSpPr>
            <p:spPr>
              <a:xfrm>
                <a:off x="479200"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2128;p32"/>
              <p:cNvSpPr/>
              <p:nvPr/>
            </p:nvSpPr>
            <p:spPr>
              <a:xfrm>
                <a:off x="357125"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2129;p32"/>
              <p:cNvSpPr/>
              <p:nvPr/>
            </p:nvSpPr>
            <p:spPr>
              <a:xfrm>
                <a:off x="445625"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32"/>
              <p:cNvSpPr/>
              <p:nvPr/>
            </p:nvSpPr>
            <p:spPr>
              <a:xfrm>
                <a:off x="474825"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32"/>
              <p:cNvSpPr/>
              <p:nvPr/>
            </p:nvSpPr>
            <p:spPr>
              <a:xfrm>
                <a:off x="561875"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32"/>
              <p:cNvSpPr/>
              <p:nvPr/>
            </p:nvSpPr>
            <p:spPr>
              <a:xfrm>
                <a:off x="592025"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2133;p32"/>
              <p:cNvSpPr/>
              <p:nvPr/>
            </p:nvSpPr>
            <p:spPr>
              <a:xfrm>
                <a:off x="488925"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32"/>
              <p:cNvSpPr/>
              <p:nvPr/>
            </p:nvSpPr>
            <p:spPr>
              <a:xfrm>
                <a:off x="520050"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2135;p32"/>
              <p:cNvSpPr/>
              <p:nvPr/>
            </p:nvSpPr>
            <p:spPr>
              <a:xfrm>
                <a:off x="1417900"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32"/>
              <p:cNvSpPr/>
              <p:nvPr/>
            </p:nvSpPr>
            <p:spPr>
              <a:xfrm>
                <a:off x="1421300"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2137;p32"/>
              <p:cNvSpPr/>
              <p:nvPr/>
            </p:nvSpPr>
            <p:spPr>
              <a:xfrm>
                <a:off x="1311875"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32"/>
              <p:cNvSpPr/>
              <p:nvPr/>
            </p:nvSpPr>
            <p:spPr>
              <a:xfrm>
                <a:off x="1314775"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32"/>
              <p:cNvSpPr/>
              <p:nvPr/>
            </p:nvSpPr>
            <p:spPr>
              <a:xfrm>
                <a:off x="1399425"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32"/>
              <p:cNvSpPr/>
              <p:nvPr/>
            </p:nvSpPr>
            <p:spPr>
              <a:xfrm>
                <a:off x="1402825"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32"/>
              <p:cNvSpPr/>
              <p:nvPr/>
            </p:nvSpPr>
            <p:spPr>
              <a:xfrm>
                <a:off x="1310400"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32"/>
              <p:cNvSpPr/>
              <p:nvPr/>
            </p:nvSpPr>
            <p:spPr>
              <a:xfrm>
                <a:off x="1312850"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32"/>
              <p:cNvSpPr/>
              <p:nvPr/>
            </p:nvSpPr>
            <p:spPr>
              <a:xfrm>
                <a:off x="1228200"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32"/>
              <p:cNvSpPr/>
              <p:nvPr/>
            </p:nvSpPr>
            <p:spPr>
              <a:xfrm>
                <a:off x="1231625"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5" name="Google Shape;2145;p32"/>
              <p:cNvSpPr/>
              <p:nvPr/>
            </p:nvSpPr>
            <p:spPr>
              <a:xfrm>
                <a:off x="1116825"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2146;p32"/>
              <p:cNvSpPr/>
              <p:nvPr/>
            </p:nvSpPr>
            <p:spPr>
              <a:xfrm>
                <a:off x="1119750"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32"/>
              <p:cNvSpPr/>
              <p:nvPr/>
            </p:nvSpPr>
            <p:spPr>
              <a:xfrm>
                <a:off x="357600"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32"/>
              <p:cNvSpPr/>
              <p:nvPr/>
            </p:nvSpPr>
            <p:spPr>
              <a:xfrm>
                <a:off x="542900"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9" name="Google Shape;2149;p32"/>
              <p:cNvSpPr/>
              <p:nvPr/>
            </p:nvSpPr>
            <p:spPr>
              <a:xfrm>
                <a:off x="1006425"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0" name="Google Shape;2150;p32"/>
              <p:cNvSpPr/>
              <p:nvPr/>
            </p:nvSpPr>
            <p:spPr>
              <a:xfrm>
                <a:off x="1005450"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32"/>
              <p:cNvSpPr/>
              <p:nvPr/>
            </p:nvSpPr>
            <p:spPr>
              <a:xfrm>
                <a:off x="1005450"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32"/>
              <p:cNvSpPr/>
              <p:nvPr/>
            </p:nvSpPr>
            <p:spPr>
              <a:xfrm>
                <a:off x="1033650"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32"/>
              <p:cNvSpPr/>
              <p:nvPr/>
            </p:nvSpPr>
            <p:spPr>
              <a:xfrm>
                <a:off x="1051175"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32"/>
              <p:cNvSpPr/>
              <p:nvPr/>
            </p:nvSpPr>
            <p:spPr>
              <a:xfrm>
                <a:off x="1051175"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32"/>
              <p:cNvSpPr/>
              <p:nvPr/>
            </p:nvSpPr>
            <p:spPr>
              <a:xfrm>
                <a:off x="1051175"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32"/>
              <p:cNvSpPr/>
              <p:nvPr/>
            </p:nvSpPr>
            <p:spPr>
              <a:xfrm>
                <a:off x="1079875"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32"/>
              <p:cNvSpPr/>
              <p:nvPr/>
            </p:nvSpPr>
            <p:spPr>
              <a:xfrm>
                <a:off x="1097375"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32"/>
              <p:cNvSpPr/>
              <p:nvPr/>
            </p:nvSpPr>
            <p:spPr>
              <a:xfrm>
                <a:off x="1097375"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32"/>
              <p:cNvSpPr/>
              <p:nvPr/>
            </p:nvSpPr>
            <p:spPr>
              <a:xfrm>
                <a:off x="1097375"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32"/>
              <p:cNvSpPr/>
              <p:nvPr/>
            </p:nvSpPr>
            <p:spPr>
              <a:xfrm>
                <a:off x="1125575"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32"/>
              <p:cNvSpPr/>
              <p:nvPr/>
            </p:nvSpPr>
            <p:spPr>
              <a:xfrm>
                <a:off x="1143100"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32"/>
              <p:cNvSpPr/>
              <p:nvPr/>
            </p:nvSpPr>
            <p:spPr>
              <a:xfrm>
                <a:off x="1143100"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32"/>
              <p:cNvSpPr/>
              <p:nvPr/>
            </p:nvSpPr>
            <p:spPr>
              <a:xfrm>
                <a:off x="1143100"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4" name="Google Shape;2164;p32"/>
          <p:cNvGrpSpPr/>
          <p:nvPr/>
        </p:nvGrpSpPr>
        <p:grpSpPr>
          <a:xfrm>
            <a:off x="350925" y="623687"/>
            <a:ext cx="2133179" cy="3854388"/>
            <a:chOff x="350925" y="623687"/>
            <a:chExt cx="2133179" cy="3854388"/>
          </a:xfrm>
        </p:grpSpPr>
        <p:grpSp>
          <p:nvGrpSpPr>
            <p:cNvPr id="2165" name="Google Shape;2165;p32"/>
            <p:cNvGrpSpPr/>
            <p:nvPr/>
          </p:nvGrpSpPr>
          <p:grpSpPr>
            <a:xfrm>
              <a:off x="1229862" y="1797525"/>
              <a:ext cx="762741" cy="1311760"/>
              <a:chOff x="5309625" y="6138225"/>
              <a:chExt cx="762741" cy="1311760"/>
            </a:xfrm>
          </p:grpSpPr>
          <p:sp>
            <p:nvSpPr>
              <p:cNvPr id="2166" name="Google Shape;2166;p32"/>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32"/>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32"/>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32"/>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32"/>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32"/>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32"/>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32"/>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32"/>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32"/>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32"/>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32"/>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32"/>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32"/>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32"/>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32"/>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32"/>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32"/>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32"/>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32"/>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32"/>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32"/>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32"/>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32"/>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32"/>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32"/>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32"/>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32"/>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32"/>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32"/>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2196;p32"/>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32"/>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32"/>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32"/>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32"/>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01" name="Google Shape;2201;p32"/>
            <p:cNvGrpSpPr/>
            <p:nvPr/>
          </p:nvGrpSpPr>
          <p:grpSpPr>
            <a:xfrm>
              <a:off x="350925" y="3668675"/>
              <a:ext cx="1314274" cy="809400"/>
              <a:chOff x="5522300" y="5335650"/>
              <a:chExt cx="1314274" cy="809400"/>
            </a:xfrm>
          </p:grpSpPr>
          <p:sp>
            <p:nvSpPr>
              <p:cNvPr id="2202" name="Google Shape;2202;p32"/>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32"/>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32"/>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32"/>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32"/>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32"/>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32"/>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32"/>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32"/>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32"/>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32"/>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32"/>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32"/>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32"/>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32"/>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2217;p32"/>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32"/>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32"/>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32"/>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32"/>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32"/>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32"/>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32"/>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32"/>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32"/>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32"/>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32"/>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32"/>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32"/>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32"/>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32"/>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32"/>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32"/>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32"/>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32"/>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32"/>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32"/>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32"/>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32"/>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32"/>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2242;p32"/>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32"/>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32"/>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32"/>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32"/>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32"/>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32"/>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32"/>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2250;p32"/>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32"/>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32"/>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32"/>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32"/>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32"/>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32"/>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32"/>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32"/>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32"/>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32"/>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32"/>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32"/>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32"/>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32"/>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32"/>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32"/>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32"/>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32"/>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32"/>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32"/>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32"/>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32"/>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2273;p32"/>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32"/>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32"/>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32"/>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32"/>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32"/>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32"/>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32"/>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2281;p32"/>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2282;p32"/>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32"/>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32"/>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32"/>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32"/>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32"/>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2288;p32"/>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2289;p32"/>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2290;p32"/>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2291;p32"/>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2" name="Google Shape;2292;p32"/>
            <p:cNvGrpSpPr/>
            <p:nvPr/>
          </p:nvGrpSpPr>
          <p:grpSpPr>
            <a:xfrm>
              <a:off x="925630" y="813427"/>
              <a:ext cx="642501" cy="606585"/>
              <a:chOff x="-4345070" y="3726402"/>
              <a:chExt cx="642501" cy="606585"/>
            </a:xfrm>
          </p:grpSpPr>
          <p:sp>
            <p:nvSpPr>
              <p:cNvPr id="2293" name="Google Shape;2293;p32"/>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32"/>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32"/>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32"/>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32"/>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2298;p32"/>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2299;p32"/>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2300;p32"/>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2301;p32"/>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2302;p32"/>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2303;p32"/>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2304;p32"/>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2305;p32"/>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6" name="Google Shape;2306;p32"/>
            <p:cNvGrpSpPr/>
            <p:nvPr/>
          </p:nvGrpSpPr>
          <p:grpSpPr>
            <a:xfrm>
              <a:off x="1901746" y="623687"/>
              <a:ext cx="491637" cy="986062"/>
              <a:chOff x="4225370" y="-782119"/>
              <a:chExt cx="299250" cy="600196"/>
            </a:xfrm>
          </p:grpSpPr>
          <p:sp>
            <p:nvSpPr>
              <p:cNvPr id="2307" name="Google Shape;2307;p32"/>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rgbClr val="322F3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2308;p32"/>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2309;p32"/>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32"/>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32"/>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32"/>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32"/>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32"/>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32"/>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32"/>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32"/>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32"/>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19" name="Google Shape;2319;p32"/>
            <p:cNvGrpSpPr/>
            <p:nvPr/>
          </p:nvGrpSpPr>
          <p:grpSpPr>
            <a:xfrm>
              <a:off x="495023" y="2122138"/>
              <a:ext cx="373850" cy="899213"/>
              <a:chOff x="10985382" y="-7411116"/>
              <a:chExt cx="815553" cy="1961633"/>
            </a:xfrm>
          </p:grpSpPr>
          <p:sp>
            <p:nvSpPr>
              <p:cNvPr id="2320" name="Google Shape;2320;p32"/>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32"/>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32"/>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32"/>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32"/>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32"/>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32"/>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32"/>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32"/>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32"/>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32"/>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2334;p32"/>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2335;p32"/>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2336;p32"/>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37" name="Google Shape;2337;p32"/>
            <p:cNvGrpSpPr/>
            <p:nvPr/>
          </p:nvGrpSpPr>
          <p:grpSpPr>
            <a:xfrm>
              <a:off x="2182135" y="3792212"/>
              <a:ext cx="301969" cy="562336"/>
              <a:chOff x="7686885" y="2546950"/>
              <a:chExt cx="301969" cy="562336"/>
            </a:xfrm>
          </p:grpSpPr>
          <p:sp>
            <p:nvSpPr>
              <p:cNvPr id="2338" name="Google Shape;2338;p32"/>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32"/>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32"/>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32"/>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32"/>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32"/>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32"/>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32"/>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32"/>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kbak One"/>
              <a:buNone/>
              <a:defRPr sz="3000">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2pPr>
            <a:lvl3pPr lvl="2"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3pPr>
            <a:lvl4pPr lvl="3"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4pPr>
            <a:lvl5pPr lvl="4"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5pPr>
            <a:lvl6pPr lvl="5"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6pPr>
            <a:lvl7pPr lvl="6"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7pPr>
            <a:lvl8pPr lvl="7"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8pPr>
            <a:lvl9pPr lvl="8"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00000"/>
              </a:lnSpc>
              <a:spcBef>
                <a:spcPts val="1600"/>
              </a:spcBef>
              <a:spcAft>
                <a:spcPts val="160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8" r:id="rId6"/>
    <p:sldLayoutId id="2147483669" r:id="rId7"/>
    <p:sldLayoutId id="2147483677"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36"/>
          <p:cNvSpPr txBox="1">
            <a:spLocks noGrp="1"/>
          </p:cNvSpPr>
          <p:nvPr>
            <p:ph type="ctrTitle"/>
          </p:nvPr>
        </p:nvSpPr>
        <p:spPr>
          <a:xfrm>
            <a:off x="558800" y="1612350"/>
            <a:ext cx="4703325" cy="15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Times New Roman" pitchFamily="18" charset="0"/>
                <a:cs typeface="Times New Roman" pitchFamily="18" charset="0"/>
              </a:rPr>
              <a:t>ESD Protection Devices</a:t>
            </a:r>
            <a:endParaRPr b="1" dirty="0">
              <a:latin typeface="Times New Roman" pitchFamily="18" charset="0"/>
              <a:cs typeface="Times New Roman" pitchFamily="18" charset="0"/>
            </a:endParaRPr>
          </a:p>
        </p:txBody>
      </p:sp>
      <p:sp>
        <p:nvSpPr>
          <p:cNvPr id="2358" name="Google Shape;2358;p36"/>
          <p:cNvSpPr txBox="1">
            <a:spLocks noGrp="1"/>
          </p:cNvSpPr>
          <p:nvPr>
            <p:ph type="subTitle" idx="1"/>
          </p:nvPr>
        </p:nvSpPr>
        <p:spPr>
          <a:xfrm>
            <a:off x="592575" y="3172251"/>
            <a:ext cx="4548900" cy="4539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itchFamily="18" charset="0"/>
                <a:cs typeface="Times New Roman" pitchFamily="18" charset="0"/>
              </a:rPr>
              <a:t>By</a:t>
            </a:r>
            <a:r>
              <a:rPr lang="en">
                <a:latin typeface="Times New Roman" pitchFamily="18" charset="0"/>
                <a:cs typeface="Times New Roman" pitchFamily="18" charset="0"/>
              </a:rPr>
              <a:t>: Krish Patel</a:t>
            </a:r>
            <a:endParaRPr lang="en" dirty="0">
              <a:latin typeface="Times New Roman" pitchFamily="18" charset="0"/>
              <a:cs typeface="Times New Roman" pitchFamily="18" charset="0"/>
            </a:endParaRPr>
          </a:p>
          <a:p>
            <a:pPr marL="0" lvl="0" indent="0" algn="l" rtl="0">
              <a:spcBef>
                <a:spcPts val="0"/>
              </a:spcBef>
              <a:spcAft>
                <a:spcPts val="0"/>
              </a:spcAft>
              <a:buNone/>
            </a:pPr>
            <a:r>
              <a:rPr lang="en" dirty="0">
                <a:latin typeface="Times New Roman" pitchFamily="18" charset="0"/>
                <a:cs typeface="Times New Roman" pitchFamily="18" charset="0"/>
              </a:rPr>
              <a:t>Under: Prof. Sandip Lashkare</a:t>
            </a:r>
            <a:endParaRPr dirty="0">
              <a:latin typeface="Times New Roman" pitchFamily="18" charset="0"/>
              <a:cs typeface="Times New Roman" pitchFamily="18" charset="0"/>
            </a:endParaRPr>
          </a:p>
        </p:txBody>
      </p:sp>
      <p:grpSp>
        <p:nvGrpSpPr>
          <p:cNvPr id="2359" name="Google Shape;2359;p36"/>
          <p:cNvGrpSpPr/>
          <p:nvPr/>
        </p:nvGrpSpPr>
        <p:grpSpPr>
          <a:xfrm>
            <a:off x="5309625" y="391075"/>
            <a:ext cx="3503100" cy="4383600"/>
            <a:chOff x="5309625" y="391075"/>
            <a:chExt cx="3503100" cy="4383600"/>
          </a:xfrm>
        </p:grpSpPr>
        <p:grpSp>
          <p:nvGrpSpPr>
            <p:cNvPr id="2360" name="Google Shape;2360;p36"/>
            <p:cNvGrpSpPr/>
            <p:nvPr/>
          </p:nvGrpSpPr>
          <p:grpSpPr>
            <a:xfrm>
              <a:off x="5309625" y="391075"/>
              <a:ext cx="3503100" cy="4383600"/>
              <a:chOff x="5309625" y="391075"/>
              <a:chExt cx="3503100" cy="4383600"/>
            </a:xfrm>
          </p:grpSpPr>
          <p:sp>
            <p:nvSpPr>
              <p:cNvPr id="2361" name="Google Shape;2361;p36"/>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62" name="Google Shape;2362;p36"/>
              <p:cNvGrpSpPr/>
              <p:nvPr/>
            </p:nvGrpSpPr>
            <p:grpSpPr>
              <a:xfrm>
                <a:off x="5314549" y="395586"/>
                <a:ext cx="3493047" cy="4375061"/>
                <a:chOff x="697175" y="461850"/>
                <a:chExt cx="1672675" cy="2098250"/>
              </a:xfrm>
            </p:grpSpPr>
            <p:sp>
              <p:nvSpPr>
                <p:cNvPr id="2363" name="Google Shape;2363;p36"/>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36"/>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36"/>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36"/>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36"/>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36"/>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36"/>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36"/>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36"/>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36"/>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36"/>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36"/>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36"/>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36"/>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7" name="Google Shape;2377;p36"/>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8" name="Google Shape;2378;p36"/>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9" name="Google Shape;2379;p36"/>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0" name="Google Shape;2380;p36"/>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1" name="Google Shape;2381;p36"/>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36"/>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36"/>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4" name="Google Shape;2384;p36"/>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5" name="Google Shape;2385;p36"/>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6" name="Google Shape;2386;p36"/>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36"/>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36"/>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36"/>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0" name="Google Shape;2390;p36"/>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36"/>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36"/>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36"/>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36"/>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36"/>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36"/>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36"/>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36"/>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36"/>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36"/>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2401;p36"/>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2" name="Google Shape;2402;p36"/>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36"/>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36"/>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36"/>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36"/>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36"/>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36"/>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36"/>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36"/>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1" name="Google Shape;2411;p36"/>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36"/>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36"/>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4" name="Google Shape;2414;p36"/>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5" name="Google Shape;2415;p36"/>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36"/>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36"/>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36"/>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36"/>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36"/>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36"/>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36"/>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36"/>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36"/>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36"/>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36"/>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7" name="Google Shape;2427;p36"/>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8" name="Google Shape;2428;p36"/>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9" name="Google Shape;2429;p36"/>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0" name="Google Shape;2430;p36"/>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36"/>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36"/>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3" name="Google Shape;2433;p36"/>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36"/>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36"/>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36"/>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36"/>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36"/>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36"/>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36"/>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36"/>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36"/>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36"/>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36"/>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36"/>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36"/>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36"/>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36"/>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36"/>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36"/>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36"/>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36"/>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36"/>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36"/>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36"/>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36"/>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36"/>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36"/>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36"/>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36"/>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36"/>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2" name="Google Shape;2462;p36"/>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36"/>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36"/>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36"/>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36"/>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7" name="Google Shape;2467;p36"/>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36"/>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36"/>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36"/>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36"/>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2" name="Google Shape;2472;p36"/>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3" name="Google Shape;2473;p36"/>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4" name="Google Shape;2474;p36"/>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5" name="Google Shape;2475;p36"/>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6" name="Google Shape;2476;p36"/>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36"/>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8" name="Google Shape;2478;p36"/>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36"/>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36"/>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1" name="Google Shape;2481;p36"/>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36"/>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36"/>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36"/>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36"/>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6" name="Google Shape;2486;p36"/>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7" name="Google Shape;2487;p36"/>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36"/>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36"/>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0" name="Google Shape;2490;p36"/>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36"/>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36"/>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36"/>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36"/>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36"/>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36"/>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7" name="Google Shape;2497;p36"/>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36"/>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36"/>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36"/>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36"/>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36"/>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36"/>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36"/>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36"/>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36"/>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36"/>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8" name="Google Shape;2508;p36"/>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36"/>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0" name="Google Shape;2510;p36"/>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36"/>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36"/>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3" name="Google Shape;2513;p36"/>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4" name="Google Shape;2514;p36"/>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36"/>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36"/>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36"/>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36"/>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36"/>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0" name="Google Shape;2520;p36"/>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1" name="Google Shape;2521;p36"/>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2" name="Google Shape;2522;p36"/>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3" name="Google Shape;2523;p36"/>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4" name="Google Shape;2524;p36"/>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5" name="Google Shape;2525;p36"/>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6" name="Google Shape;2526;p36"/>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7" name="Google Shape;2527;p36"/>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8" name="Google Shape;2528;p36"/>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9" name="Google Shape;2529;p36"/>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0" name="Google Shape;2530;p36"/>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1" name="Google Shape;2531;p36"/>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2" name="Google Shape;2532;p36"/>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3" name="Google Shape;2533;p36"/>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4" name="Google Shape;2534;p36"/>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5" name="Google Shape;2535;p36"/>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6" name="Google Shape;2536;p36"/>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7" name="Google Shape;2537;p36"/>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8" name="Google Shape;2538;p36"/>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9" name="Google Shape;2539;p36"/>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0" name="Google Shape;2540;p36"/>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1" name="Google Shape;2541;p36"/>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36"/>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3" name="Google Shape;2543;p36"/>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36"/>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36"/>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36"/>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36"/>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36"/>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36"/>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36"/>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36"/>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36"/>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36"/>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36"/>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36"/>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36"/>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36"/>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36"/>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9" name="Google Shape;2559;p36"/>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36"/>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36"/>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36"/>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36"/>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36"/>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36"/>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36"/>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36"/>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36"/>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36"/>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36"/>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36"/>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36"/>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36"/>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36"/>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36"/>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6" name="Google Shape;2576;p36"/>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7" name="Google Shape;2577;p36"/>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 name="Google Shape;2578;p36"/>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9" name="Google Shape;2579;p36"/>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36"/>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36"/>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36"/>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36"/>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36"/>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5" name="Google Shape;2585;p36"/>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6" name="Google Shape;2586;p36"/>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36"/>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36"/>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36"/>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36"/>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36"/>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36"/>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3" name="Google Shape;2593;p36"/>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4" name="Google Shape;2594;p36"/>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5" name="Google Shape;2595;p36"/>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36"/>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36"/>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36"/>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9" name="Google Shape;2599;p36"/>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0" name="Google Shape;2600;p36"/>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36"/>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2" name="Google Shape;2602;p36"/>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36"/>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36"/>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36"/>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6" name="Google Shape;2606;p36"/>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7" name="Google Shape;2607;p36"/>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8" name="Google Shape;2608;p36"/>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9" name="Google Shape;2609;p36"/>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36"/>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36"/>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36"/>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36"/>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36"/>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36"/>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36"/>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36"/>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36"/>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36"/>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36"/>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36"/>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36"/>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36"/>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36"/>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36"/>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36"/>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36"/>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36"/>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36"/>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36"/>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36"/>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36"/>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36"/>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4" name="Google Shape;2634;p36"/>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5" name="Google Shape;2635;p36"/>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36"/>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36"/>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36"/>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36"/>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36"/>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36"/>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36"/>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36"/>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36"/>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36"/>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36"/>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647" name="Google Shape;2647;p36"/>
            <p:cNvGrpSpPr/>
            <p:nvPr/>
          </p:nvGrpSpPr>
          <p:grpSpPr>
            <a:xfrm>
              <a:off x="8056873" y="1189750"/>
              <a:ext cx="373850" cy="899213"/>
              <a:chOff x="10985382" y="-7411116"/>
              <a:chExt cx="815553" cy="1961633"/>
            </a:xfrm>
          </p:grpSpPr>
          <p:sp>
            <p:nvSpPr>
              <p:cNvPr id="2648" name="Google Shape;2648;p36"/>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36"/>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36"/>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36"/>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36"/>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36"/>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36"/>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36"/>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36"/>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36"/>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1" name="Google Shape;2661;p36"/>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2" name="Google Shape;2662;p36"/>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36"/>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36"/>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65" name="Google Shape;2665;p36"/>
            <p:cNvGrpSpPr/>
            <p:nvPr/>
          </p:nvGrpSpPr>
          <p:grpSpPr>
            <a:xfrm>
              <a:off x="5871605" y="3424534"/>
              <a:ext cx="486408" cy="985516"/>
              <a:chOff x="-1021989" y="255195"/>
              <a:chExt cx="353263" cy="715750"/>
            </a:xfrm>
          </p:grpSpPr>
          <p:sp>
            <p:nvSpPr>
              <p:cNvPr id="2666" name="Google Shape;2666;p36"/>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36"/>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36"/>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36"/>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36"/>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36"/>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36"/>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36"/>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36"/>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36"/>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36"/>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36"/>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36"/>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36"/>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80" name="Google Shape;2680;p36"/>
            <p:cNvGrpSpPr/>
            <p:nvPr/>
          </p:nvGrpSpPr>
          <p:grpSpPr>
            <a:xfrm>
              <a:off x="7127130" y="1064828"/>
              <a:ext cx="329844" cy="472596"/>
              <a:chOff x="5036880" y="-8005297"/>
              <a:chExt cx="719554" cy="1030968"/>
            </a:xfrm>
          </p:grpSpPr>
          <p:sp>
            <p:nvSpPr>
              <p:cNvPr id="2681" name="Google Shape;2681;p36"/>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36"/>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36"/>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36"/>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36"/>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36"/>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36"/>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36"/>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36"/>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36"/>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91" name="Google Shape;2691;p36"/>
            <p:cNvGrpSpPr/>
            <p:nvPr/>
          </p:nvGrpSpPr>
          <p:grpSpPr>
            <a:xfrm>
              <a:off x="7694668" y="3340312"/>
              <a:ext cx="650600" cy="601775"/>
              <a:chOff x="7309269" y="-7683723"/>
              <a:chExt cx="1419284" cy="1312773"/>
            </a:xfrm>
          </p:grpSpPr>
          <p:sp>
            <p:nvSpPr>
              <p:cNvPr id="2692" name="Google Shape;2692;p36"/>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36"/>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4" name="Google Shape;2694;p36"/>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36"/>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36"/>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36"/>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36"/>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36"/>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36"/>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36"/>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36"/>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36"/>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36"/>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5" name="Google Shape;2705;p36"/>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36"/>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36"/>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36"/>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36"/>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36"/>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36"/>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36"/>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13" name="Google Shape;2713;p36"/>
            <p:cNvGrpSpPr/>
            <p:nvPr/>
          </p:nvGrpSpPr>
          <p:grpSpPr>
            <a:xfrm>
              <a:off x="5567610" y="1612353"/>
              <a:ext cx="3062282" cy="1812172"/>
              <a:chOff x="5757904" y="-5825649"/>
              <a:chExt cx="6680372" cy="3953254"/>
            </a:xfrm>
          </p:grpSpPr>
          <p:grpSp>
            <p:nvGrpSpPr>
              <p:cNvPr id="2714" name="Google Shape;2714;p36"/>
              <p:cNvGrpSpPr/>
              <p:nvPr/>
            </p:nvGrpSpPr>
            <p:grpSpPr>
              <a:xfrm>
                <a:off x="5757904" y="-5825649"/>
                <a:ext cx="6680372" cy="3953254"/>
                <a:chOff x="5756229" y="-5825649"/>
                <a:chExt cx="6680372" cy="3953254"/>
              </a:xfrm>
            </p:grpSpPr>
            <p:sp>
              <p:nvSpPr>
                <p:cNvPr id="2715" name="Google Shape;2715;p36"/>
                <p:cNvSpPr/>
                <p:nvPr/>
              </p:nvSpPr>
              <p:spPr>
                <a:xfrm>
                  <a:off x="5756229" y="-3897062"/>
                  <a:ext cx="3342730" cy="2014854"/>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36"/>
                <p:cNvSpPr/>
                <p:nvPr/>
              </p:nvSpPr>
              <p:spPr>
                <a:xfrm>
                  <a:off x="5756229" y="-5825649"/>
                  <a:ext cx="6668601" cy="3860562"/>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17" name="Google Shape;2717;p36"/>
                <p:cNvGrpSpPr/>
                <p:nvPr/>
              </p:nvGrpSpPr>
              <p:grpSpPr>
                <a:xfrm>
                  <a:off x="6218052" y="-5825649"/>
                  <a:ext cx="6097194" cy="3684662"/>
                  <a:chOff x="6218052" y="-5825649"/>
                  <a:chExt cx="6097194" cy="3684662"/>
                </a:xfrm>
              </p:grpSpPr>
              <p:sp>
                <p:nvSpPr>
                  <p:cNvPr id="2718" name="Google Shape;2718;p36"/>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36"/>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20" name="Google Shape;2720;p36"/>
                  <p:cNvGrpSpPr/>
                  <p:nvPr/>
                </p:nvGrpSpPr>
                <p:grpSpPr>
                  <a:xfrm>
                    <a:off x="6751994" y="-5825649"/>
                    <a:ext cx="5563252" cy="3684662"/>
                    <a:chOff x="6751994" y="-5825649"/>
                    <a:chExt cx="5563252" cy="3684662"/>
                  </a:xfrm>
                </p:grpSpPr>
                <p:sp>
                  <p:nvSpPr>
                    <p:cNvPr id="2721" name="Google Shape;2721;p36"/>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36"/>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36"/>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36"/>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5" name="Google Shape;2725;p36"/>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6" name="Google Shape;2726;p36"/>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7" name="Google Shape;2727;p36"/>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8" name="Google Shape;2728;p36"/>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9" name="Google Shape;2729;p36"/>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0" name="Google Shape;2730;p36"/>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1" name="Google Shape;2731;p36"/>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2" name="Google Shape;2732;p36"/>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3" name="Google Shape;2733;p36"/>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4" name="Google Shape;2734;p36"/>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5" name="Google Shape;2735;p36"/>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6" name="Google Shape;2736;p36"/>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7" name="Google Shape;2737;p36"/>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8" name="Google Shape;2738;p36"/>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9" name="Google Shape;2739;p36"/>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0" name="Google Shape;2740;p36"/>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1" name="Google Shape;2741;p36"/>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2" name="Google Shape;2742;p36"/>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3" name="Google Shape;2743;p36"/>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4" name="Google Shape;2744;p36"/>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5" name="Google Shape;2745;p36"/>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36"/>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7" name="Google Shape;2747;p36"/>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48" name="Google Shape;2748;p36"/>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49" name="Google Shape;2749;p36"/>
                <p:cNvSpPr/>
                <p:nvPr/>
              </p:nvSpPr>
              <p:spPr>
                <a:xfrm>
                  <a:off x="9098674" y="-3897062"/>
                  <a:ext cx="3326152" cy="2014854"/>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0" name="Google Shape;2750;p36"/>
                <p:cNvSpPr/>
                <p:nvPr/>
              </p:nvSpPr>
              <p:spPr>
                <a:xfrm>
                  <a:off x="5759604" y="-3887249"/>
                  <a:ext cx="3342730" cy="2014854"/>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36"/>
                <p:cNvSpPr/>
                <p:nvPr/>
              </p:nvSpPr>
              <p:spPr>
                <a:xfrm>
                  <a:off x="9110448" y="-3887249"/>
                  <a:ext cx="3326152" cy="2014854"/>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52" name="Google Shape;2752;p36"/>
              <p:cNvGrpSpPr/>
              <p:nvPr/>
            </p:nvGrpSpPr>
            <p:grpSpPr>
              <a:xfrm>
                <a:off x="8089717" y="-4595005"/>
                <a:ext cx="2008332" cy="1275914"/>
                <a:chOff x="8089717" y="-4595005"/>
                <a:chExt cx="2008332" cy="1275914"/>
              </a:xfrm>
            </p:grpSpPr>
            <p:sp>
              <p:nvSpPr>
                <p:cNvPr id="2753" name="Google Shape;2753;p36"/>
                <p:cNvSpPr/>
                <p:nvPr/>
              </p:nvSpPr>
              <p:spPr>
                <a:xfrm>
                  <a:off x="9941872" y="-3980229"/>
                  <a:ext cx="36807" cy="166336"/>
                </a:xfrm>
                <a:custGeom>
                  <a:avLst/>
                  <a:gdLst/>
                  <a:ahLst/>
                  <a:cxnLst/>
                  <a:rect l="l" t="t" r="r" b="b"/>
                  <a:pathLst>
                    <a:path w="131" h="592" extrusionOk="0">
                      <a:moveTo>
                        <a:pt x="130" y="1"/>
                      </a:moveTo>
                      <a:cubicBezTo>
                        <a:pt x="130" y="72"/>
                        <a:pt x="71" y="143"/>
                        <a:pt x="0" y="190"/>
                      </a:cubicBezTo>
                      <a:lnTo>
                        <a:pt x="0" y="591"/>
                      </a:lnTo>
                      <a:cubicBezTo>
                        <a:pt x="83" y="532"/>
                        <a:pt x="130" y="473"/>
                        <a:pt x="130" y="402"/>
                      </a:cubicBezTo>
                      <a:lnTo>
                        <a:pt x="13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4" name="Google Shape;2754;p36"/>
                <p:cNvSpPr/>
                <p:nvPr/>
              </p:nvSpPr>
              <p:spPr>
                <a:xfrm>
                  <a:off x="8207150" y="-3980229"/>
                  <a:ext cx="38774" cy="166336"/>
                </a:xfrm>
                <a:custGeom>
                  <a:avLst/>
                  <a:gdLst/>
                  <a:ahLst/>
                  <a:cxnLst/>
                  <a:rect l="l" t="t" r="r" b="b"/>
                  <a:pathLst>
                    <a:path w="138" h="592" extrusionOk="0">
                      <a:moveTo>
                        <a:pt x="8" y="1"/>
                      </a:moveTo>
                      <a:cubicBezTo>
                        <a:pt x="1" y="22"/>
                        <a:pt x="1" y="44"/>
                        <a:pt x="8" y="65"/>
                      </a:cubicBezTo>
                      <a:lnTo>
                        <a:pt x="8" y="65"/>
                      </a:lnTo>
                      <a:lnTo>
                        <a:pt x="8" y="1"/>
                      </a:lnTo>
                      <a:close/>
                      <a:moveTo>
                        <a:pt x="8" y="65"/>
                      </a:moveTo>
                      <a:lnTo>
                        <a:pt x="8" y="402"/>
                      </a:lnTo>
                      <a:cubicBezTo>
                        <a:pt x="8" y="473"/>
                        <a:pt x="43" y="532"/>
                        <a:pt x="138" y="591"/>
                      </a:cubicBezTo>
                      <a:lnTo>
                        <a:pt x="138" y="190"/>
                      </a:lnTo>
                      <a:cubicBezTo>
                        <a:pt x="72" y="157"/>
                        <a:pt x="23" y="112"/>
                        <a:pt x="8" y="65"/>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36"/>
                <p:cNvSpPr/>
                <p:nvPr/>
              </p:nvSpPr>
              <p:spPr>
                <a:xfrm>
                  <a:off x="9193355" y="-3930501"/>
                  <a:ext cx="750478" cy="547896"/>
                </a:xfrm>
                <a:custGeom>
                  <a:avLst/>
                  <a:gdLst/>
                  <a:ahLst/>
                  <a:cxnLst/>
                  <a:rect l="l" t="t" r="r" b="b"/>
                  <a:pathLst>
                    <a:path w="2671" h="1950" extrusionOk="0">
                      <a:moveTo>
                        <a:pt x="2671" y="1"/>
                      </a:moveTo>
                      <a:lnTo>
                        <a:pt x="1" y="1548"/>
                      </a:lnTo>
                      <a:lnTo>
                        <a:pt x="1" y="1950"/>
                      </a:lnTo>
                      <a:lnTo>
                        <a:pt x="2671" y="402"/>
                      </a:lnTo>
                      <a:lnTo>
                        <a:pt x="267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6" name="Google Shape;2756;p36"/>
                <p:cNvSpPr/>
                <p:nvPr/>
              </p:nvSpPr>
              <p:spPr>
                <a:xfrm>
                  <a:off x="8245643" y="-3927126"/>
                  <a:ext cx="753849" cy="547896"/>
                </a:xfrm>
                <a:custGeom>
                  <a:avLst/>
                  <a:gdLst/>
                  <a:ahLst/>
                  <a:cxnLst/>
                  <a:rect l="l" t="t" r="r" b="b"/>
                  <a:pathLst>
                    <a:path w="2683" h="1950" extrusionOk="0">
                      <a:moveTo>
                        <a:pt x="1" y="1"/>
                      </a:moveTo>
                      <a:lnTo>
                        <a:pt x="1" y="402"/>
                      </a:lnTo>
                      <a:lnTo>
                        <a:pt x="2682" y="1950"/>
                      </a:lnTo>
                      <a:lnTo>
                        <a:pt x="2682" y="1548"/>
                      </a:lnTo>
                      <a:lnTo>
                        <a:pt x="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7" name="Google Shape;2757;p36"/>
                <p:cNvSpPr/>
                <p:nvPr/>
              </p:nvSpPr>
              <p:spPr>
                <a:xfrm>
                  <a:off x="8999210" y="-3492182"/>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36"/>
                <p:cNvSpPr/>
                <p:nvPr/>
              </p:nvSpPr>
              <p:spPr>
                <a:xfrm>
                  <a:off x="9938500" y="-4079693"/>
                  <a:ext cx="36807" cy="116323"/>
                </a:xfrm>
                <a:custGeom>
                  <a:avLst/>
                  <a:gdLst/>
                  <a:ahLst/>
                  <a:cxnLst/>
                  <a:rect l="l" t="t" r="r" b="b"/>
                  <a:pathLst>
                    <a:path w="131" h="414" extrusionOk="0">
                      <a:moveTo>
                        <a:pt x="131" y="0"/>
                      </a:moveTo>
                      <a:cubicBezTo>
                        <a:pt x="131" y="59"/>
                        <a:pt x="83" y="130"/>
                        <a:pt x="1" y="189"/>
                      </a:cubicBezTo>
                      <a:lnTo>
                        <a:pt x="1" y="414"/>
                      </a:lnTo>
                      <a:cubicBezTo>
                        <a:pt x="83" y="355"/>
                        <a:pt x="131" y="296"/>
                        <a:pt x="131" y="225"/>
                      </a:cubicBezTo>
                      <a:lnTo>
                        <a:pt x="13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759;p36"/>
                <p:cNvSpPr/>
                <p:nvPr/>
              </p:nvSpPr>
              <p:spPr>
                <a:xfrm>
                  <a:off x="8207150" y="-4079693"/>
                  <a:ext cx="38774" cy="116323"/>
                </a:xfrm>
                <a:custGeom>
                  <a:avLst/>
                  <a:gdLst/>
                  <a:ahLst/>
                  <a:cxnLst/>
                  <a:rect l="l" t="t" r="r" b="b"/>
                  <a:pathLst>
                    <a:path w="138" h="414" extrusionOk="0">
                      <a:moveTo>
                        <a:pt x="8" y="0"/>
                      </a:moveTo>
                      <a:cubicBezTo>
                        <a:pt x="1" y="18"/>
                        <a:pt x="1" y="37"/>
                        <a:pt x="8" y="57"/>
                      </a:cubicBezTo>
                      <a:lnTo>
                        <a:pt x="8" y="57"/>
                      </a:lnTo>
                      <a:lnTo>
                        <a:pt x="8" y="0"/>
                      </a:lnTo>
                      <a:close/>
                      <a:moveTo>
                        <a:pt x="8" y="57"/>
                      </a:moveTo>
                      <a:lnTo>
                        <a:pt x="8" y="225"/>
                      </a:lnTo>
                      <a:cubicBezTo>
                        <a:pt x="8" y="296"/>
                        <a:pt x="43" y="355"/>
                        <a:pt x="138" y="414"/>
                      </a:cubicBezTo>
                      <a:lnTo>
                        <a:pt x="138" y="189"/>
                      </a:lnTo>
                      <a:cubicBezTo>
                        <a:pt x="72" y="148"/>
                        <a:pt x="23" y="101"/>
                        <a:pt x="8" y="57"/>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760;p36"/>
                <p:cNvSpPr/>
                <p:nvPr/>
              </p:nvSpPr>
              <p:spPr>
                <a:xfrm>
                  <a:off x="9188305" y="-4026589"/>
                  <a:ext cx="750478" cy="498164"/>
                </a:xfrm>
                <a:custGeom>
                  <a:avLst/>
                  <a:gdLst/>
                  <a:ahLst/>
                  <a:cxnLst/>
                  <a:rect l="l" t="t" r="r" b="b"/>
                  <a:pathLst>
                    <a:path w="2671" h="1773" extrusionOk="0">
                      <a:moveTo>
                        <a:pt x="2671" y="0"/>
                      </a:moveTo>
                      <a:lnTo>
                        <a:pt x="1" y="1548"/>
                      </a:lnTo>
                      <a:lnTo>
                        <a:pt x="1" y="1772"/>
                      </a:lnTo>
                      <a:lnTo>
                        <a:pt x="2671" y="225"/>
                      </a:lnTo>
                      <a:lnTo>
                        <a:pt x="267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1" name="Google Shape;2761;p36"/>
                <p:cNvSpPr/>
                <p:nvPr/>
              </p:nvSpPr>
              <p:spPr>
                <a:xfrm>
                  <a:off x="8249005" y="-4023214"/>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2" name="Google Shape;2762;p36"/>
                <p:cNvSpPr/>
                <p:nvPr/>
              </p:nvSpPr>
              <p:spPr>
                <a:xfrm>
                  <a:off x="8999210" y="-3591927"/>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3" name="Google Shape;2763;p36"/>
                <p:cNvSpPr/>
                <p:nvPr/>
              </p:nvSpPr>
              <p:spPr>
                <a:xfrm>
                  <a:off x="8999210" y="-3486707"/>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4" name="Google Shape;2764;p36"/>
                <p:cNvSpPr/>
                <p:nvPr/>
              </p:nvSpPr>
              <p:spPr>
                <a:xfrm>
                  <a:off x="8999210" y="-3586452"/>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5" name="Google Shape;2765;p36"/>
                <p:cNvSpPr/>
                <p:nvPr/>
              </p:nvSpPr>
              <p:spPr>
                <a:xfrm>
                  <a:off x="8238893" y="-4025039"/>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66" name="Google Shape;2766;p36"/>
                <p:cNvGrpSpPr/>
                <p:nvPr/>
              </p:nvGrpSpPr>
              <p:grpSpPr>
                <a:xfrm>
                  <a:off x="8089717" y="-3976838"/>
                  <a:ext cx="890882" cy="657747"/>
                  <a:chOff x="8089717" y="-3976838"/>
                  <a:chExt cx="890882" cy="657747"/>
                </a:xfrm>
              </p:grpSpPr>
              <p:grpSp>
                <p:nvGrpSpPr>
                  <p:cNvPr id="2767" name="Google Shape;2767;p36"/>
                  <p:cNvGrpSpPr/>
                  <p:nvPr/>
                </p:nvGrpSpPr>
                <p:grpSpPr>
                  <a:xfrm>
                    <a:off x="8089717" y="-3976838"/>
                    <a:ext cx="321994" cy="328872"/>
                    <a:chOff x="8089717" y="-3976838"/>
                    <a:chExt cx="321994" cy="328872"/>
                  </a:xfrm>
                </p:grpSpPr>
                <p:grpSp>
                  <p:nvGrpSpPr>
                    <p:cNvPr id="2768" name="Google Shape;2768;p36"/>
                    <p:cNvGrpSpPr/>
                    <p:nvPr/>
                  </p:nvGrpSpPr>
                  <p:grpSpPr>
                    <a:xfrm>
                      <a:off x="8089717" y="-3976838"/>
                      <a:ext cx="321994" cy="328872"/>
                      <a:chOff x="7874217" y="-3993288"/>
                      <a:chExt cx="321994" cy="328872"/>
                    </a:xfrm>
                  </p:grpSpPr>
                  <p:sp>
                    <p:nvSpPr>
                      <p:cNvPr id="2769" name="Google Shape;2769;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0" name="Google Shape;2770;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1" name="Google Shape;2771;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2" name="Google Shape;2772;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3" name="Google Shape;2773;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4" name="Google Shape;2774;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5" name="Google Shape;2775;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6" name="Google Shape;277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77" name="Google Shape;2777;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78" name="Google Shape;2778;p36"/>
                  <p:cNvGrpSpPr/>
                  <p:nvPr/>
                </p:nvGrpSpPr>
                <p:grpSpPr>
                  <a:xfrm>
                    <a:off x="8184531" y="-3922026"/>
                    <a:ext cx="321994" cy="328872"/>
                    <a:chOff x="8089717" y="-3976838"/>
                    <a:chExt cx="321994" cy="328872"/>
                  </a:xfrm>
                </p:grpSpPr>
                <p:grpSp>
                  <p:nvGrpSpPr>
                    <p:cNvPr id="2779" name="Google Shape;2779;p36"/>
                    <p:cNvGrpSpPr/>
                    <p:nvPr/>
                  </p:nvGrpSpPr>
                  <p:grpSpPr>
                    <a:xfrm>
                      <a:off x="8089717" y="-3976838"/>
                      <a:ext cx="321994" cy="328872"/>
                      <a:chOff x="7874217" y="-3993288"/>
                      <a:chExt cx="321994" cy="328872"/>
                    </a:xfrm>
                  </p:grpSpPr>
                  <p:sp>
                    <p:nvSpPr>
                      <p:cNvPr id="2780" name="Google Shape;2780;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1" name="Google Shape;2781;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2" name="Google Shape;2782;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3" name="Google Shape;2783;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4" name="Google Shape;278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5" name="Google Shape;2785;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6" name="Google Shape;2786;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7" name="Google Shape;278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88" name="Google Shape;2788;p36"/>
                    <p:cNvSpPr/>
                    <p:nvPr/>
                  </p:nvSpPr>
                  <p:spPr>
                    <a:xfrm>
                      <a:off x="8134591"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89" name="Google Shape;2789;p36"/>
                  <p:cNvGrpSpPr/>
                  <p:nvPr/>
                </p:nvGrpSpPr>
                <p:grpSpPr>
                  <a:xfrm>
                    <a:off x="8279346" y="-3867213"/>
                    <a:ext cx="321994" cy="328872"/>
                    <a:chOff x="8089717" y="-3976838"/>
                    <a:chExt cx="321994" cy="328872"/>
                  </a:xfrm>
                </p:grpSpPr>
                <p:grpSp>
                  <p:nvGrpSpPr>
                    <p:cNvPr id="2790" name="Google Shape;2790;p36"/>
                    <p:cNvGrpSpPr/>
                    <p:nvPr/>
                  </p:nvGrpSpPr>
                  <p:grpSpPr>
                    <a:xfrm>
                      <a:off x="8089717" y="-3976838"/>
                      <a:ext cx="321994" cy="328872"/>
                      <a:chOff x="7874217" y="-3993288"/>
                      <a:chExt cx="321994" cy="328872"/>
                    </a:xfrm>
                  </p:grpSpPr>
                  <p:sp>
                    <p:nvSpPr>
                      <p:cNvPr id="2791" name="Google Shape;2791;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2" name="Google Shape;2792;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3" name="Google Shape;2793;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4" name="Google Shape;2794;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5" name="Google Shape;279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6" name="Google Shape;2796;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7" name="Google Shape;2797;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8" name="Google Shape;279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99" name="Google Shape;2799;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00" name="Google Shape;2800;p36"/>
                  <p:cNvGrpSpPr/>
                  <p:nvPr/>
                </p:nvGrpSpPr>
                <p:grpSpPr>
                  <a:xfrm>
                    <a:off x="8374160" y="-3812401"/>
                    <a:ext cx="321994" cy="328872"/>
                    <a:chOff x="8089717" y="-3976838"/>
                    <a:chExt cx="321994" cy="328872"/>
                  </a:xfrm>
                </p:grpSpPr>
                <p:grpSp>
                  <p:nvGrpSpPr>
                    <p:cNvPr id="2801" name="Google Shape;2801;p36"/>
                    <p:cNvGrpSpPr/>
                    <p:nvPr/>
                  </p:nvGrpSpPr>
                  <p:grpSpPr>
                    <a:xfrm>
                      <a:off x="8089717" y="-3976838"/>
                      <a:ext cx="321994" cy="328872"/>
                      <a:chOff x="7874217" y="-3993288"/>
                      <a:chExt cx="321994" cy="328872"/>
                    </a:xfrm>
                  </p:grpSpPr>
                  <p:sp>
                    <p:nvSpPr>
                      <p:cNvPr id="2802" name="Google Shape;2802;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3" name="Google Shape;2803;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4" name="Google Shape;2804;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5" name="Google Shape;2805;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6" name="Google Shape;280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7" name="Google Shape;2807;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8" name="Google Shape;2808;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9" name="Google Shape;280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10" name="Google Shape;2810;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11" name="Google Shape;2811;p36"/>
                  <p:cNvGrpSpPr/>
                  <p:nvPr/>
                </p:nvGrpSpPr>
                <p:grpSpPr>
                  <a:xfrm>
                    <a:off x="8468975" y="-3757588"/>
                    <a:ext cx="321994" cy="328872"/>
                    <a:chOff x="8089717" y="-3976838"/>
                    <a:chExt cx="321994" cy="328872"/>
                  </a:xfrm>
                </p:grpSpPr>
                <p:grpSp>
                  <p:nvGrpSpPr>
                    <p:cNvPr id="2812" name="Google Shape;2812;p36"/>
                    <p:cNvGrpSpPr/>
                    <p:nvPr/>
                  </p:nvGrpSpPr>
                  <p:grpSpPr>
                    <a:xfrm>
                      <a:off x="8089717" y="-3976838"/>
                      <a:ext cx="321994" cy="328872"/>
                      <a:chOff x="7874217" y="-3993288"/>
                      <a:chExt cx="321994" cy="328872"/>
                    </a:xfrm>
                  </p:grpSpPr>
                  <p:sp>
                    <p:nvSpPr>
                      <p:cNvPr id="2813" name="Google Shape;2813;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4" name="Google Shape;2814;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5" name="Google Shape;2815;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6" name="Google Shape;2816;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7" name="Google Shape;281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8" name="Google Shape;2818;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9" name="Google Shape;2819;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0" name="Google Shape;2820;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21" name="Google Shape;2821;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22" name="Google Shape;2822;p36"/>
                  <p:cNvGrpSpPr/>
                  <p:nvPr/>
                </p:nvGrpSpPr>
                <p:grpSpPr>
                  <a:xfrm>
                    <a:off x="8563790" y="-3702776"/>
                    <a:ext cx="321994" cy="328872"/>
                    <a:chOff x="8089717" y="-3976838"/>
                    <a:chExt cx="321994" cy="328872"/>
                  </a:xfrm>
                </p:grpSpPr>
                <p:grpSp>
                  <p:nvGrpSpPr>
                    <p:cNvPr id="2823" name="Google Shape;2823;p36"/>
                    <p:cNvGrpSpPr/>
                    <p:nvPr/>
                  </p:nvGrpSpPr>
                  <p:grpSpPr>
                    <a:xfrm>
                      <a:off x="8089717" y="-3976838"/>
                      <a:ext cx="321994" cy="328872"/>
                      <a:chOff x="7874217" y="-3993288"/>
                      <a:chExt cx="321994" cy="328872"/>
                    </a:xfrm>
                  </p:grpSpPr>
                  <p:sp>
                    <p:nvSpPr>
                      <p:cNvPr id="2824" name="Google Shape;2824;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5" name="Google Shape;2825;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6" name="Google Shape;2826;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7" name="Google Shape;2827;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8" name="Google Shape;282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9" name="Google Shape;2829;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0" name="Google Shape;2830;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1" name="Google Shape;2831;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32" name="Google Shape;2832;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33" name="Google Shape;2833;p36"/>
                  <p:cNvGrpSpPr/>
                  <p:nvPr/>
                </p:nvGrpSpPr>
                <p:grpSpPr>
                  <a:xfrm>
                    <a:off x="8658604" y="-3647963"/>
                    <a:ext cx="321994" cy="328872"/>
                    <a:chOff x="8089717" y="-3976838"/>
                    <a:chExt cx="321994" cy="328872"/>
                  </a:xfrm>
                </p:grpSpPr>
                <p:grpSp>
                  <p:nvGrpSpPr>
                    <p:cNvPr id="2834" name="Google Shape;2834;p36"/>
                    <p:cNvGrpSpPr/>
                    <p:nvPr/>
                  </p:nvGrpSpPr>
                  <p:grpSpPr>
                    <a:xfrm>
                      <a:off x="8089717" y="-3976838"/>
                      <a:ext cx="321994" cy="328872"/>
                      <a:chOff x="7874217" y="-3993288"/>
                      <a:chExt cx="321994" cy="328872"/>
                    </a:xfrm>
                  </p:grpSpPr>
                  <p:sp>
                    <p:nvSpPr>
                      <p:cNvPr id="2835" name="Google Shape;2835;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6" name="Google Shape;2836;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7" name="Google Shape;2837;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8" name="Google Shape;2838;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9" name="Google Shape;283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0" name="Google Shape;2840;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1" name="Google Shape;2841;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2" name="Google Shape;2842;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43" name="Google Shape;2843;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844" name="Google Shape;2844;p36"/>
                <p:cNvGrpSpPr/>
                <p:nvPr/>
              </p:nvGrpSpPr>
              <p:grpSpPr>
                <a:xfrm flipH="1">
                  <a:off x="9207167" y="-3976838"/>
                  <a:ext cx="890882" cy="657747"/>
                  <a:chOff x="8089717" y="-3976838"/>
                  <a:chExt cx="890882" cy="657747"/>
                </a:xfrm>
              </p:grpSpPr>
              <p:grpSp>
                <p:nvGrpSpPr>
                  <p:cNvPr id="2845" name="Google Shape;2845;p36"/>
                  <p:cNvGrpSpPr/>
                  <p:nvPr/>
                </p:nvGrpSpPr>
                <p:grpSpPr>
                  <a:xfrm>
                    <a:off x="8089717" y="-3976838"/>
                    <a:ext cx="321994" cy="328872"/>
                    <a:chOff x="8089717" y="-3976838"/>
                    <a:chExt cx="321994" cy="328872"/>
                  </a:xfrm>
                </p:grpSpPr>
                <p:grpSp>
                  <p:nvGrpSpPr>
                    <p:cNvPr id="2846" name="Google Shape;2846;p36"/>
                    <p:cNvGrpSpPr/>
                    <p:nvPr/>
                  </p:nvGrpSpPr>
                  <p:grpSpPr>
                    <a:xfrm>
                      <a:off x="8089717" y="-3976838"/>
                      <a:ext cx="321994" cy="328872"/>
                      <a:chOff x="7874217" y="-3993288"/>
                      <a:chExt cx="321994" cy="328872"/>
                    </a:xfrm>
                  </p:grpSpPr>
                  <p:sp>
                    <p:nvSpPr>
                      <p:cNvPr id="2847" name="Google Shape;2847;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8" name="Google Shape;2848;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9" name="Google Shape;2849;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0" name="Google Shape;2850;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1" name="Google Shape;2851;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2" name="Google Shape;2852;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3" name="Google Shape;2853;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4" name="Google Shape;285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55" name="Google Shape;2855;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6" name="Google Shape;2856;p36"/>
                  <p:cNvGrpSpPr/>
                  <p:nvPr/>
                </p:nvGrpSpPr>
                <p:grpSpPr>
                  <a:xfrm>
                    <a:off x="8184531" y="-3922026"/>
                    <a:ext cx="321994" cy="328872"/>
                    <a:chOff x="8089717" y="-3976838"/>
                    <a:chExt cx="321994" cy="328872"/>
                  </a:xfrm>
                </p:grpSpPr>
                <p:grpSp>
                  <p:nvGrpSpPr>
                    <p:cNvPr id="2857" name="Google Shape;2857;p36"/>
                    <p:cNvGrpSpPr/>
                    <p:nvPr/>
                  </p:nvGrpSpPr>
                  <p:grpSpPr>
                    <a:xfrm>
                      <a:off x="8089717" y="-3976838"/>
                      <a:ext cx="321994" cy="328872"/>
                      <a:chOff x="7874217" y="-3993288"/>
                      <a:chExt cx="321994" cy="328872"/>
                    </a:xfrm>
                  </p:grpSpPr>
                  <p:sp>
                    <p:nvSpPr>
                      <p:cNvPr id="2858" name="Google Shape;2858;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9" name="Google Shape;2859;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0" name="Google Shape;2860;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1" name="Google Shape;2861;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2" name="Google Shape;2862;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3" name="Google Shape;2863;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4" name="Google Shape;2864;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5" name="Google Shape;286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66" name="Google Shape;2866;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67" name="Google Shape;2867;p36"/>
                  <p:cNvGrpSpPr/>
                  <p:nvPr/>
                </p:nvGrpSpPr>
                <p:grpSpPr>
                  <a:xfrm>
                    <a:off x="8279346" y="-3867213"/>
                    <a:ext cx="321994" cy="328872"/>
                    <a:chOff x="8089717" y="-3976838"/>
                    <a:chExt cx="321994" cy="328872"/>
                  </a:xfrm>
                </p:grpSpPr>
                <p:grpSp>
                  <p:nvGrpSpPr>
                    <p:cNvPr id="2868" name="Google Shape;2868;p36"/>
                    <p:cNvGrpSpPr/>
                    <p:nvPr/>
                  </p:nvGrpSpPr>
                  <p:grpSpPr>
                    <a:xfrm>
                      <a:off x="8089717" y="-3976838"/>
                      <a:ext cx="321994" cy="328872"/>
                      <a:chOff x="7874217" y="-3993288"/>
                      <a:chExt cx="321994" cy="328872"/>
                    </a:xfrm>
                  </p:grpSpPr>
                  <p:sp>
                    <p:nvSpPr>
                      <p:cNvPr id="2869" name="Google Shape;2869;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0" name="Google Shape;2870;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1" name="Google Shape;2871;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2" name="Google Shape;2872;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3" name="Google Shape;2873;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4" name="Google Shape;2874;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5" name="Google Shape;2875;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6" name="Google Shape;287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77" name="Google Shape;2877;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78" name="Google Shape;2878;p36"/>
                  <p:cNvGrpSpPr/>
                  <p:nvPr/>
                </p:nvGrpSpPr>
                <p:grpSpPr>
                  <a:xfrm>
                    <a:off x="8374160" y="-3812401"/>
                    <a:ext cx="321994" cy="328872"/>
                    <a:chOff x="8089717" y="-3976838"/>
                    <a:chExt cx="321994" cy="328872"/>
                  </a:xfrm>
                </p:grpSpPr>
                <p:grpSp>
                  <p:nvGrpSpPr>
                    <p:cNvPr id="2879" name="Google Shape;2879;p36"/>
                    <p:cNvGrpSpPr/>
                    <p:nvPr/>
                  </p:nvGrpSpPr>
                  <p:grpSpPr>
                    <a:xfrm>
                      <a:off x="8089717" y="-3976838"/>
                      <a:ext cx="321994" cy="328872"/>
                      <a:chOff x="7874217" y="-3993288"/>
                      <a:chExt cx="321994" cy="328872"/>
                    </a:xfrm>
                  </p:grpSpPr>
                  <p:sp>
                    <p:nvSpPr>
                      <p:cNvPr id="2880" name="Google Shape;2880;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1" name="Google Shape;2881;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2" name="Google Shape;2882;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3" name="Google Shape;2883;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4" name="Google Shape;288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5" name="Google Shape;2885;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6" name="Google Shape;2886;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7" name="Google Shape;288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88" name="Google Shape;2888;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89" name="Google Shape;2889;p36"/>
                  <p:cNvGrpSpPr/>
                  <p:nvPr/>
                </p:nvGrpSpPr>
                <p:grpSpPr>
                  <a:xfrm>
                    <a:off x="8468975" y="-3757588"/>
                    <a:ext cx="321994" cy="328872"/>
                    <a:chOff x="8089717" y="-3976838"/>
                    <a:chExt cx="321994" cy="328872"/>
                  </a:xfrm>
                </p:grpSpPr>
                <p:grpSp>
                  <p:nvGrpSpPr>
                    <p:cNvPr id="2890" name="Google Shape;2890;p36"/>
                    <p:cNvGrpSpPr/>
                    <p:nvPr/>
                  </p:nvGrpSpPr>
                  <p:grpSpPr>
                    <a:xfrm>
                      <a:off x="8089717" y="-3976838"/>
                      <a:ext cx="321994" cy="328872"/>
                      <a:chOff x="7874217" y="-3993288"/>
                      <a:chExt cx="321994" cy="328872"/>
                    </a:xfrm>
                  </p:grpSpPr>
                  <p:sp>
                    <p:nvSpPr>
                      <p:cNvPr id="2891" name="Google Shape;2891;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2" name="Google Shape;2892;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3" name="Google Shape;2893;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4" name="Google Shape;2894;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5" name="Google Shape;289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6" name="Google Shape;2896;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7" name="Google Shape;2897;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8" name="Google Shape;289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99" name="Google Shape;2899;p36"/>
                    <p:cNvSpPr/>
                    <p:nvPr/>
                  </p:nvSpPr>
                  <p:spPr>
                    <a:xfrm>
                      <a:off x="8152425"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00" name="Google Shape;2900;p36"/>
                  <p:cNvGrpSpPr/>
                  <p:nvPr/>
                </p:nvGrpSpPr>
                <p:grpSpPr>
                  <a:xfrm>
                    <a:off x="8563790" y="-3702776"/>
                    <a:ext cx="321994" cy="328872"/>
                    <a:chOff x="8089717" y="-3976838"/>
                    <a:chExt cx="321994" cy="328872"/>
                  </a:xfrm>
                </p:grpSpPr>
                <p:grpSp>
                  <p:nvGrpSpPr>
                    <p:cNvPr id="2901" name="Google Shape;2901;p36"/>
                    <p:cNvGrpSpPr/>
                    <p:nvPr/>
                  </p:nvGrpSpPr>
                  <p:grpSpPr>
                    <a:xfrm>
                      <a:off x="8089717" y="-3976838"/>
                      <a:ext cx="321994" cy="328872"/>
                      <a:chOff x="7874217" y="-3993288"/>
                      <a:chExt cx="321994" cy="328872"/>
                    </a:xfrm>
                  </p:grpSpPr>
                  <p:sp>
                    <p:nvSpPr>
                      <p:cNvPr id="2902" name="Google Shape;2902;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3" name="Google Shape;2903;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4" name="Google Shape;2904;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5" name="Google Shape;2905;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6" name="Google Shape;290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7" name="Google Shape;2907;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8" name="Google Shape;2908;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9" name="Google Shape;290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10" name="Google Shape;2910;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11" name="Google Shape;2911;p36"/>
                  <p:cNvGrpSpPr/>
                  <p:nvPr/>
                </p:nvGrpSpPr>
                <p:grpSpPr>
                  <a:xfrm>
                    <a:off x="8658604" y="-3647963"/>
                    <a:ext cx="321994" cy="328872"/>
                    <a:chOff x="8089717" y="-3976838"/>
                    <a:chExt cx="321994" cy="328872"/>
                  </a:xfrm>
                </p:grpSpPr>
                <p:grpSp>
                  <p:nvGrpSpPr>
                    <p:cNvPr id="2912" name="Google Shape;2912;p36"/>
                    <p:cNvGrpSpPr/>
                    <p:nvPr/>
                  </p:nvGrpSpPr>
                  <p:grpSpPr>
                    <a:xfrm>
                      <a:off x="8089717" y="-3976838"/>
                      <a:ext cx="321994" cy="328872"/>
                      <a:chOff x="7874217" y="-3993288"/>
                      <a:chExt cx="321994" cy="328872"/>
                    </a:xfrm>
                  </p:grpSpPr>
                  <p:sp>
                    <p:nvSpPr>
                      <p:cNvPr id="2913" name="Google Shape;2913;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4" name="Google Shape;2914;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5" name="Google Shape;2915;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6" name="Google Shape;2916;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7" name="Google Shape;291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8" name="Google Shape;2918;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9" name="Google Shape;2919;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0" name="Google Shape;2920;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21" name="Google Shape;2921;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922" name="Google Shape;2922;p36"/>
                <p:cNvGrpSpPr/>
                <p:nvPr/>
              </p:nvGrpSpPr>
              <p:grpSpPr>
                <a:xfrm>
                  <a:off x="8191061" y="-4595005"/>
                  <a:ext cx="1804055" cy="1024145"/>
                  <a:chOff x="8189448" y="-4492455"/>
                  <a:chExt cx="1804055" cy="1024145"/>
                </a:xfrm>
              </p:grpSpPr>
              <p:sp>
                <p:nvSpPr>
                  <p:cNvPr id="2923" name="Google Shape;2923;p36"/>
                  <p:cNvSpPr/>
                  <p:nvPr/>
                </p:nvSpPr>
                <p:spPr>
                  <a:xfrm>
                    <a:off x="8189448" y="-4491316"/>
                    <a:ext cx="1802439" cy="1021897"/>
                  </a:xfrm>
                  <a:custGeom>
                    <a:avLst/>
                    <a:gdLst/>
                    <a:ahLst/>
                    <a:cxnLst/>
                    <a:rect l="l" t="t" r="r" b="b"/>
                    <a:pathLst>
                      <a:path w="6415" h="3637" extrusionOk="0">
                        <a:moveTo>
                          <a:pt x="3206" y="1"/>
                        </a:moveTo>
                        <a:cubicBezTo>
                          <a:pt x="3086" y="1"/>
                          <a:pt x="2965" y="24"/>
                          <a:pt x="2871" y="71"/>
                        </a:cubicBezTo>
                        <a:lnTo>
                          <a:pt x="201" y="1631"/>
                        </a:lnTo>
                        <a:cubicBezTo>
                          <a:pt x="0" y="1725"/>
                          <a:pt x="0" y="1902"/>
                          <a:pt x="201" y="2009"/>
                        </a:cubicBezTo>
                        <a:lnTo>
                          <a:pt x="2882" y="3556"/>
                        </a:lnTo>
                        <a:cubicBezTo>
                          <a:pt x="2971" y="3609"/>
                          <a:pt x="3089" y="3636"/>
                          <a:pt x="3209" y="3636"/>
                        </a:cubicBezTo>
                        <a:cubicBezTo>
                          <a:pt x="3328" y="3636"/>
                          <a:pt x="3449" y="3609"/>
                          <a:pt x="3544" y="3556"/>
                        </a:cubicBezTo>
                        <a:lnTo>
                          <a:pt x="6226" y="2009"/>
                        </a:lnTo>
                        <a:cubicBezTo>
                          <a:pt x="6415" y="1902"/>
                          <a:pt x="6415" y="1725"/>
                          <a:pt x="6226" y="1631"/>
                        </a:cubicBezTo>
                        <a:lnTo>
                          <a:pt x="3532" y="71"/>
                        </a:lnTo>
                        <a:cubicBezTo>
                          <a:pt x="3444" y="24"/>
                          <a:pt x="3325" y="1"/>
                          <a:pt x="320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24" name="Google Shape;2924;p36"/>
                  <p:cNvGrpSpPr/>
                  <p:nvPr/>
                </p:nvGrpSpPr>
                <p:grpSpPr>
                  <a:xfrm>
                    <a:off x="8191064" y="-4492455"/>
                    <a:ext cx="1802439" cy="1024145"/>
                    <a:chOff x="8121364" y="-4667505"/>
                    <a:chExt cx="1802439" cy="1024145"/>
                  </a:xfrm>
                </p:grpSpPr>
                <p:sp>
                  <p:nvSpPr>
                    <p:cNvPr id="2925" name="Google Shape;2925;p36"/>
                    <p:cNvSpPr/>
                    <p:nvPr/>
                  </p:nvSpPr>
                  <p:spPr>
                    <a:xfrm>
                      <a:off x="8121364" y="-4667505"/>
                      <a:ext cx="1802439" cy="1024145"/>
                    </a:xfrm>
                    <a:custGeom>
                      <a:avLst/>
                      <a:gdLst/>
                      <a:ahLst/>
                      <a:cxnLst/>
                      <a:rect l="l" t="t" r="r" b="b"/>
                      <a:pathLst>
                        <a:path w="6415" h="3645" extrusionOk="0">
                          <a:moveTo>
                            <a:pt x="3206" y="0"/>
                          </a:moveTo>
                          <a:cubicBezTo>
                            <a:pt x="3086" y="0"/>
                            <a:pt x="2965" y="27"/>
                            <a:pt x="2871" y="80"/>
                          </a:cubicBezTo>
                          <a:lnTo>
                            <a:pt x="201" y="1628"/>
                          </a:lnTo>
                          <a:cubicBezTo>
                            <a:pt x="0" y="1734"/>
                            <a:pt x="0" y="1911"/>
                            <a:pt x="201" y="2018"/>
                          </a:cubicBezTo>
                          <a:lnTo>
                            <a:pt x="2882" y="3565"/>
                          </a:lnTo>
                          <a:cubicBezTo>
                            <a:pt x="2971" y="3618"/>
                            <a:pt x="3089" y="3645"/>
                            <a:pt x="3209" y="3645"/>
                          </a:cubicBezTo>
                          <a:cubicBezTo>
                            <a:pt x="3328" y="3645"/>
                            <a:pt x="3449" y="3618"/>
                            <a:pt x="3544" y="3565"/>
                          </a:cubicBezTo>
                          <a:lnTo>
                            <a:pt x="6226" y="2018"/>
                          </a:lnTo>
                          <a:cubicBezTo>
                            <a:pt x="6415" y="1911"/>
                            <a:pt x="6415" y="1734"/>
                            <a:pt x="6226" y="1628"/>
                          </a:cubicBezTo>
                          <a:lnTo>
                            <a:pt x="3532" y="80"/>
                          </a:lnTo>
                          <a:cubicBezTo>
                            <a:pt x="3444" y="27"/>
                            <a:pt x="3325" y="0"/>
                            <a:pt x="3206"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6" name="Google Shape;2926;p36"/>
                    <p:cNvSpPr/>
                    <p:nvPr/>
                  </p:nvSpPr>
                  <p:spPr>
                    <a:xfrm>
                      <a:off x="8783258" y="-4528987"/>
                      <a:ext cx="866800" cy="501536"/>
                    </a:xfrm>
                    <a:custGeom>
                      <a:avLst/>
                      <a:gdLst/>
                      <a:ahLst/>
                      <a:cxnLst/>
                      <a:rect l="l" t="t" r="r" b="b"/>
                      <a:pathLst>
                        <a:path w="3085" h="1785" extrusionOk="0">
                          <a:moveTo>
                            <a:pt x="521" y="1"/>
                          </a:moveTo>
                          <a:lnTo>
                            <a:pt x="1" y="296"/>
                          </a:lnTo>
                          <a:lnTo>
                            <a:pt x="2588" y="1784"/>
                          </a:lnTo>
                          <a:lnTo>
                            <a:pt x="3084" y="1489"/>
                          </a:lnTo>
                          <a:lnTo>
                            <a:pt x="52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7" name="Google Shape;2927;p36"/>
                    <p:cNvSpPr/>
                    <p:nvPr/>
                  </p:nvSpPr>
                  <p:spPr>
                    <a:xfrm>
                      <a:off x="8647267" y="-4416036"/>
                      <a:ext cx="813415" cy="468100"/>
                    </a:xfrm>
                    <a:custGeom>
                      <a:avLst/>
                      <a:gdLst/>
                      <a:ahLst/>
                      <a:cxnLst/>
                      <a:rect l="l" t="t" r="r" b="b"/>
                      <a:pathLst>
                        <a:path w="2895" h="1666" extrusionOk="0">
                          <a:moveTo>
                            <a:pt x="308" y="0"/>
                          </a:moveTo>
                          <a:lnTo>
                            <a:pt x="0" y="178"/>
                          </a:lnTo>
                          <a:lnTo>
                            <a:pt x="2588" y="1666"/>
                          </a:lnTo>
                          <a:lnTo>
                            <a:pt x="2895" y="1489"/>
                          </a:lnTo>
                          <a:lnTo>
                            <a:pt x="30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36"/>
                    <p:cNvSpPr/>
                    <p:nvPr/>
                  </p:nvSpPr>
                  <p:spPr>
                    <a:xfrm>
                      <a:off x="8358428" y="-4246891"/>
                      <a:ext cx="806953" cy="468381"/>
                    </a:xfrm>
                    <a:custGeom>
                      <a:avLst/>
                      <a:gdLst/>
                      <a:ahLst/>
                      <a:cxnLst/>
                      <a:rect l="l" t="t" r="r" b="b"/>
                      <a:pathLst>
                        <a:path w="2872" h="1667" extrusionOk="0">
                          <a:moveTo>
                            <a:pt x="296" y="1"/>
                          </a:moveTo>
                          <a:lnTo>
                            <a:pt x="1" y="178"/>
                          </a:lnTo>
                          <a:lnTo>
                            <a:pt x="2564" y="1666"/>
                          </a:lnTo>
                          <a:lnTo>
                            <a:pt x="2871" y="1489"/>
                          </a:lnTo>
                          <a:lnTo>
                            <a:pt x="29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36"/>
                    <p:cNvSpPr/>
                    <p:nvPr/>
                  </p:nvSpPr>
                  <p:spPr>
                    <a:xfrm>
                      <a:off x="8501162" y="-4329778"/>
                      <a:ext cx="388585" cy="225902"/>
                    </a:xfrm>
                    <a:custGeom>
                      <a:avLst/>
                      <a:gdLst/>
                      <a:ahLst/>
                      <a:cxnLst/>
                      <a:rect l="l" t="t" r="r" b="b"/>
                      <a:pathLst>
                        <a:path w="1383" h="804" extrusionOk="0">
                          <a:moveTo>
                            <a:pt x="320" y="0"/>
                          </a:moveTo>
                          <a:lnTo>
                            <a:pt x="1" y="178"/>
                          </a:lnTo>
                          <a:lnTo>
                            <a:pt x="1088" y="804"/>
                          </a:lnTo>
                          <a:lnTo>
                            <a:pt x="1383" y="627"/>
                          </a:lnTo>
                          <a:lnTo>
                            <a:pt x="32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36"/>
                    <p:cNvSpPr/>
                    <p:nvPr/>
                  </p:nvSpPr>
                  <p:spPr>
                    <a:xfrm>
                      <a:off x="8925992" y="-4084209"/>
                      <a:ext cx="385494" cy="219440"/>
                    </a:xfrm>
                    <a:custGeom>
                      <a:avLst/>
                      <a:gdLst/>
                      <a:ahLst/>
                      <a:cxnLst/>
                      <a:rect l="l" t="t" r="r" b="b"/>
                      <a:pathLst>
                        <a:path w="1372" h="781" extrusionOk="0">
                          <a:moveTo>
                            <a:pt x="308" y="1"/>
                          </a:moveTo>
                          <a:lnTo>
                            <a:pt x="1" y="166"/>
                          </a:lnTo>
                          <a:lnTo>
                            <a:pt x="1076" y="780"/>
                          </a:lnTo>
                          <a:lnTo>
                            <a:pt x="1371" y="615"/>
                          </a:lnTo>
                          <a:lnTo>
                            <a:pt x="30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nvGrpSpPr>
            <p:cNvPr id="2931" name="Google Shape;2931;p36"/>
            <p:cNvGrpSpPr/>
            <p:nvPr/>
          </p:nvGrpSpPr>
          <p:grpSpPr>
            <a:xfrm>
              <a:off x="5567592" y="2776196"/>
              <a:ext cx="304008" cy="564114"/>
              <a:chOff x="6058230" y="-2567239"/>
              <a:chExt cx="663194" cy="1230616"/>
            </a:xfrm>
          </p:grpSpPr>
          <p:sp>
            <p:nvSpPr>
              <p:cNvPr id="2932" name="Google Shape;2932;p36"/>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36"/>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36"/>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36"/>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6" name="Google Shape;2936;p36"/>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7" name="Google Shape;2937;p36"/>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36"/>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36"/>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36"/>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36"/>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36"/>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36"/>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36"/>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36"/>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36"/>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36"/>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36"/>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36"/>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36"/>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36"/>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36"/>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36"/>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36"/>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36"/>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36"/>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36"/>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36"/>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36"/>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36"/>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36"/>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36"/>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36"/>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36"/>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36"/>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66" name="Google Shape;2966;p36"/>
            <p:cNvGrpSpPr/>
            <p:nvPr/>
          </p:nvGrpSpPr>
          <p:grpSpPr>
            <a:xfrm>
              <a:off x="5701376" y="619676"/>
              <a:ext cx="516342" cy="1362905"/>
              <a:chOff x="9791151" y="-1806999"/>
              <a:chExt cx="516342" cy="1362905"/>
            </a:xfrm>
          </p:grpSpPr>
          <p:sp>
            <p:nvSpPr>
              <p:cNvPr id="2967" name="Google Shape;2967;p36"/>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36"/>
              <p:cNvSpPr/>
              <p:nvPr/>
            </p:nvSpPr>
            <p:spPr>
              <a:xfrm>
                <a:off x="9989978" y="-884287"/>
                <a:ext cx="15520" cy="44607"/>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36"/>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36"/>
              <p:cNvSpPr/>
              <p:nvPr/>
            </p:nvSpPr>
            <p:spPr>
              <a:xfrm>
                <a:off x="9986057" y="-876608"/>
                <a:ext cx="19441" cy="432512"/>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36"/>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36"/>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36"/>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36"/>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36"/>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36"/>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36"/>
              <p:cNvSpPr/>
              <p:nvPr/>
            </p:nvSpPr>
            <p:spPr>
              <a:xfrm>
                <a:off x="10111529" y="-953732"/>
                <a:ext cx="11763" cy="44607"/>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36"/>
              <p:cNvSpPr/>
              <p:nvPr/>
            </p:nvSpPr>
            <p:spPr>
              <a:xfrm>
                <a:off x="10123128" y="-955692"/>
                <a:ext cx="21402" cy="432512"/>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36"/>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36"/>
              <p:cNvSpPr/>
              <p:nvPr/>
            </p:nvSpPr>
            <p:spPr>
              <a:xfrm>
                <a:off x="10090290" y="-1179549"/>
                <a:ext cx="71558"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36"/>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36"/>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36"/>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36"/>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5" name="Google Shape;2985;p36"/>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6" name="Google Shape;2986;p36"/>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7" name="Google Shape;2987;p36"/>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2988;p36"/>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36"/>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0" name="Google Shape;2990;p36"/>
              <p:cNvSpPr/>
              <p:nvPr/>
            </p:nvSpPr>
            <p:spPr>
              <a:xfrm>
                <a:off x="10223440" y="-1243274"/>
                <a:ext cx="61918" cy="262579"/>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1" name="Google Shape;2991;p36"/>
              <p:cNvSpPr/>
              <p:nvPr/>
            </p:nvSpPr>
            <p:spPr>
              <a:xfrm>
                <a:off x="9980176" y="-1625463"/>
                <a:ext cx="222188"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36"/>
              <p:cNvSpPr/>
              <p:nvPr/>
            </p:nvSpPr>
            <p:spPr>
              <a:xfrm>
                <a:off x="9920380" y="-1418928"/>
                <a:ext cx="198989"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36"/>
              <p:cNvSpPr/>
              <p:nvPr/>
            </p:nvSpPr>
            <p:spPr>
              <a:xfrm>
                <a:off x="9791151" y="-1588862"/>
                <a:ext cx="139031" cy="664210"/>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4" name="Google Shape;2994;p36"/>
              <p:cNvSpPr/>
              <p:nvPr/>
            </p:nvSpPr>
            <p:spPr>
              <a:xfrm>
                <a:off x="9791151" y="-1806999"/>
                <a:ext cx="515443"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95" name="Google Shape;2995;p36"/>
              <p:cNvGrpSpPr/>
              <p:nvPr/>
            </p:nvGrpSpPr>
            <p:grpSpPr>
              <a:xfrm>
                <a:off x="9965802" y="-1243283"/>
                <a:ext cx="320540" cy="799180"/>
                <a:chOff x="10289127" y="-1243283"/>
                <a:chExt cx="320540" cy="799180"/>
              </a:xfrm>
            </p:grpSpPr>
            <p:sp>
              <p:nvSpPr>
                <p:cNvPr id="2996" name="Google Shape;2996;p36"/>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36"/>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36"/>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36"/>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0" name="Google Shape;3000;p36"/>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3001;p36"/>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2" name="Google Shape;3002;p36"/>
              <p:cNvSpPr/>
              <p:nvPr/>
            </p:nvSpPr>
            <p:spPr>
              <a:xfrm>
                <a:off x="9988009" y="-1632074"/>
                <a:ext cx="222188"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36"/>
              <p:cNvSpPr/>
              <p:nvPr/>
            </p:nvSpPr>
            <p:spPr>
              <a:xfrm>
                <a:off x="9928213" y="-1425539"/>
                <a:ext cx="198989"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36"/>
              <p:cNvSpPr/>
              <p:nvPr/>
            </p:nvSpPr>
            <p:spPr>
              <a:xfrm>
                <a:off x="9791151" y="-1806999"/>
                <a:ext cx="515443"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5" name="Google Shape;3005;p36"/>
              <p:cNvSpPr/>
              <p:nvPr/>
            </p:nvSpPr>
            <p:spPr>
              <a:xfrm>
                <a:off x="9929120" y="-1725782"/>
                <a:ext cx="378373" cy="803097"/>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6" name="Google Shape;3006;p36"/>
              <p:cNvSpPr/>
              <p:nvPr/>
            </p:nvSpPr>
            <p:spPr>
              <a:xfrm>
                <a:off x="9928222" y="-1725790"/>
                <a:ext cx="378373" cy="803097"/>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7" name="Google Shape;3007;p36"/>
              <p:cNvSpPr/>
              <p:nvPr/>
            </p:nvSpPr>
            <p:spPr>
              <a:xfrm>
                <a:off x="9970536" y="-1183470"/>
                <a:ext cx="90999"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8" name="Google Shape;3008;p36"/>
              <p:cNvSpPr/>
              <p:nvPr/>
            </p:nvSpPr>
            <p:spPr>
              <a:xfrm>
                <a:off x="10096008" y="-1254875"/>
                <a:ext cx="90836"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9" name="Google Shape;3009;p36"/>
              <p:cNvSpPr/>
              <p:nvPr/>
            </p:nvSpPr>
            <p:spPr>
              <a:xfrm>
                <a:off x="9970536" y="-1167947"/>
                <a:ext cx="218267" cy="187253"/>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40"/>
          <p:cNvSpPr txBox="1">
            <a:spLocks noGrp="1"/>
          </p:cNvSpPr>
          <p:nvPr>
            <p:ph type="title"/>
          </p:nvPr>
        </p:nvSpPr>
        <p:spPr>
          <a:xfrm>
            <a:off x="707047" y="2334407"/>
            <a:ext cx="3712200" cy="1600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Modes of Operations</a:t>
            </a:r>
            <a:endParaRPr dirty="0"/>
          </a:p>
        </p:txBody>
      </p:sp>
      <p:sp>
        <p:nvSpPr>
          <p:cNvPr id="3813" name="Google Shape;3813;p40"/>
          <p:cNvSpPr txBox="1">
            <a:spLocks noGrp="1"/>
          </p:cNvSpPr>
          <p:nvPr>
            <p:ph type="title" idx="2"/>
          </p:nvPr>
        </p:nvSpPr>
        <p:spPr>
          <a:xfrm>
            <a:off x="776475" y="1216350"/>
            <a:ext cx="12333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3815" name="Google Shape;3815;p40"/>
          <p:cNvGrpSpPr/>
          <p:nvPr/>
        </p:nvGrpSpPr>
        <p:grpSpPr>
          <a:xfrm>
            <a:off x="5309625" y="391075"/>
            <a:ext cx="3503100" cy="4383600"/>
            <a:chOff x="5309625" y="391075"/>
            <a:chExt cx="3503100" cy="4383600"/>
          </a:xfrm>
        </p:grpSpPr>
        <p:grpSp>
          <p:nvGrpSpPr>
            <p:cNvPr id="3816" name="Google Shape;3816;p40"/>
            <p:cNvGrpSpPr/>
            <p:nvPr/>
          </p:nvGrpSpPr>
          <p:grpSpPr>
            <a:xfrm>
              <a:off x="5309625" y="391075"/>
              <a:ext cx="3503100" cy="4383600"/>
              <a:chOff x="5309625" y="391075"/>
              <a:chExt cx="3503100" cy="4383600"/>
            </a:xfrm>
          </p:grpSpPr>
          <p:sp>
            <p:nvSpPr>
              <p:cNvPr id="3817" name="Google Shape;3817;p40"/>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18" name="Google Shape;3818;p40"/>
              <p:cNvGrpSpPr/>
              <p:nvPr/>
            </p:nvGrpSpPr>
            <p:grpSpPr>
              <a:xfrm rot="10800000" flipH="1">
                <a:off x="5314549" y="395586"/>
                <a:ext cx="3493047" cy="4375061"/>
                <a:chOff x="697175" y="461850"/>
                <a:chExt cx="1672675" cy="2098250"/>
              </a:xfrm>
            </p:grpSpPr>
            <p:sp>
              <p:nvSpPr>
                <p:cNvPr id="3819" name="Google Shape;3819;p40"/>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40"/>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40"/>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40"/>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40"/>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40"/>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40"/>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40"/>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40"/>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40"/>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40"/>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40"/>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40"/>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40"/>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40"/>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40"/>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40"/>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40"/>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40"/>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40"/>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40"/>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40"/>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40"/>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40"/>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40"/>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40"/>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40"/>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40"/>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40"/>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40"/>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40"/>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40"/>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40"/>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40"/>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40"/>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40"/>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40"/>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40"/>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40"/>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40"/>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40"/>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40"/>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40"/>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40"/>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40"/>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40"/>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40"/>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40"/>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40"/>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40"/>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40"/>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40"/>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40"/>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2" name="Google Shape;3872;p40"/>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3" name="Google Shape;3873;p40"/>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4" name="Google Shape;3874;p40"/>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40"/>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40"/>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40"/>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40"/>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40"/>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40"/>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40"/>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40"/>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40"/>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40"/>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40"/>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40"/>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40"/>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40"/>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40"/>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40"/>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40"/>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40"/>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40"/>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40"/>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40"/>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40"/>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40"/>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40"/>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40"/>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40"/>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40"/>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40"/>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40"/>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40"/>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40"/>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40"/>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40"/>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40"/>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40"/>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40"/>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40"/>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40"/>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40"/>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40"/>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40"/>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40"/>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40"/>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40"/>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40"/>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40"/>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40"/>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40"/>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40"/>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40"/>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40"/>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40"/>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40"/>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40"/>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40"/>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40"/>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40"/>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40"/>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40"/>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40"/>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40"/>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40"/>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40"/>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40"/>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40"/>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40"/>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40"/>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40"/>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40"/>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40"/>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40"/>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40"/>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40"/>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40"/>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40"/>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40"/>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40"/>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40"/>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40"/>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40"/>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40"/>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40"/>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40"/>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40"/>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40"/>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40"/>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40"/>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40"/>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40"/>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4" name="Google Shape;3964;p40"/>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3965;p40"/>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40"/>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40"/>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40"/>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40"/>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40"/>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40"/>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40"/>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40"/>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40"/>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40"/>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40"/>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40"/>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40"/>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40"/>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40"/>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40"/>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40"/>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40"/>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40"/>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40"/>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40"/>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40"/>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40"/>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40"/>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40"/>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40"/>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40"/>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40"/>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40"/>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40"/>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40"/>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40"/>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40"/>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40"/>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40"/>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40"/>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40"/>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40"/>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40"/>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40"/>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40"/>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40"/>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40"/>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40"/>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40"/>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40"/>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40"/>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40"/>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40"/>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40"/>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40"/>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40"/>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40"/>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40"/>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40"/>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40"/>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40"/>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40"/>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40"/>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40"/>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40"/>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40"/>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40"/>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40"/>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40"/>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40"/>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40"/>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40"/>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40"/>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40"/>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40"/>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40"/>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40"/>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40"/>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40"/>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40"/>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40"/>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40"/>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40"/>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40"/>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40"/>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40"/>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40"/>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40"/>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40"/>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40"/>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40"/>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40"/>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40"/>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5" name="Google Shape;4055;p40"/>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6" name="Google Shape;4056;p40"/>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7" name="Google Shape;4057;p40"/>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8" name="Google Shape;4058;p40"/>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9" name="Google Shape;4059;p40"/>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4060;p40"/>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1" name="Google Shape;4061;p40"/>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2" name="Google Shape;4062;p40"/>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3" name="Google Shape;4063;p40"/>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4" name="Google Shape;4064;p40"/>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5" name="Google Shape;4065;p40"/>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6" name="Google Shape;4066;p40"/>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7" name="Google Shape;4067;p40"/>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8" name="Google Shape;4068;p40"/>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40"/>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40"/>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40"/>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40"/>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40"/>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40"/>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40"/>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40"/>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40"/>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40"/>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40"/>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40"/>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40"/>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40"/>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40"/>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4" name="Google Shape;4084;p40"/>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5" name="Google Shape;4085;p40"/>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6" name="Google Shape;4086;p40"/>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7" name="Google Shape;4087;p40"/>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8" name="Google Shape;4088;p40"/>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9" name="Google Shape;4089;p40"/>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0" name="Google Shape;4090;p40"/>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40"/>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2" name="Google Shape;4092;p40"/>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3" name="Google Shape;4093;p40"/>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4" name="Google Shape;4094;p40"/>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5" name="Google Shape;4095;p40"/>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6" name="Google Shape;4096;p40"/>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7" name="Google Shape;4097;p40"/>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4098;p40"/>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9" name="Google Shape;4099;p40"/>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0" name="Google Shape;4100;p40"/>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1" name="Google Shape;4101;p40"/>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2" name="Google Shape;4102;p40"/>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03" name="Google Shape;4103;p40"/>
            <p:cNvGrpSpPr/>
            <p:nvPr/>
          </p:nvGrpSpPr>
          <p:grpSpPr>
            <a:xfrm>
              <a:off x="6722850" y="1544650"/>
              <a:ext cx="762741" cy="1311760"/>
              <a:chOff x="5309625" y="6138225"/>
              <a:chExt cx="762741" cy="1311760"/>
            </a:xfrm>
          </p:grpSpPr>
          <p:sp>
            <p:nvSpPr>
              <p:cNvPr id="4104" name="Google Shape;4104;p40"/>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5" name="Google Shape;4105;p40"/>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6" name="Google Shape;4106;p40"/>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40"/>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40"/>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40"/>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40"/>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1" name="Google Shape;4111;p40"/>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4112;p40"/>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3" name="Google Shape;4113;p40"/>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4" name="Google Shape;4114;p40"/>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40"/>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6" name="Google Shape;4116;p40"/>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4117;p40"/>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8" name="Google Shape;4118;p40"/>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40"/>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40"/>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40"/>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40"/>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40"/>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40"/>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40"/>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40"/>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7" name="Google Shape;4127;p40"/>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8" name="Google Shape;4128;p40"/>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9" name="Google Shape;4129;p40"/>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0" name="Google Shape;4130;p40"/>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1" name="Google Shape;4131;p40"/>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2" name="Google Shape;4132;p40"/>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40"/>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4134;p40"/>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40"/>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6" name="Google Shape;4136;p40"/>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40"/>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8" name="Google Shape;4138;p40"/>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39" name="Google Shape;4139;p40"/>
            <p:cNvGrpSpPr/>
            <p:nvPr/>
          </p:nvGrpSpPr>
          <p:grpSpPr>
            <a:xfrm>
              <a:off x="7236625" y="3453800"/>
              <a:ext cx="1314274" cy="809400"/>
              <a:chOff x="5522300" y="5335650"/>
              <a:chExt cx="1314274" cy="809400"/>
            </a:xfrm>
          </p:grpSpPr>
          <p:sp>
            <p:nvSpPr>
              <p:cNvPr id="4140" name="Google Shape;4140;p40"/>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1" name="Google Shape;4141;p40"/>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2" name="Google Shape;4142;p40"/>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40"/>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40"/>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5" name="Google Shape;4145;p40"/>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6" name="Google Shape;4146;p40"/>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40"/>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8" name="Google Shape;4148;p40"/>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9" name="Google Shape;4149;p40"/>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40"/>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1" name="Google Shape;4151;p40"/>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2" name="Google Shape;4152;p40"/>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40"/>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4" name="Google Shape;4154;p40"/>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5" name="Google Shape;4155;p40"/>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40"/>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7" name="Google Shape;4157;p40"/>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8" name="Google Shape;4158;p40"/>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40"/>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0" name="Google Shape;4160;p40"/>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1" name="Google Shape;4161;p40"/>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2" name="Google Shape;4162;p40"/>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3" name="Google Shape;4163;p40"/>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40"/>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5" name="Google Shape;4165;p40"/>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6" name="Google Shape;4166;p40"/>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40"/>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40"/>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9" name="Google Shape;4169;p40"/>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0" name="Google Shape;4170;p40"/>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1" name="Google Shape;4171;p40"/>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2" name="Google Shape;4172;p40"/>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3" name="Google Shape;4173;p40"/>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4" name="Google Shape;4174;p40"/>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5" name="Google Shape;4175;p40"/>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4176;p40"/>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40"/>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8" name="Google Shape;4178;p40"/>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40"/>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0" name="Google Shape;4180;p40"/>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1" name="Google Shape;4181;p40"/>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2" name="Google Shape;4182;p40"/>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3" name="Google Shape;4183;p40"/>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4" name="Google Shape;4184;p40"/>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5" name="Google Shape;4185;p40"/>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6" name="Google Shape;4186;p40"/>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7" name="Google Shape;4187;p40"/>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8" name="Google Shape;4188;p40"/>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9" name="Google Shape;4189;p40"/>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0" name="Google Shape;4190;p40"/>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1" name="Google Shape;4191;p40"/>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2" name="Google Shape;4192;p40"/>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3" name="Google Shape;4193;p40"/>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4" name="Google Shape;4194;p40"/>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5" name="Google Shape;4195;p40"/>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6" name="Google Shape;4196;p40"/>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7" name="Google Shape;4197;p40"/>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8" name="Google Shape;4198;p40"/>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9" name="Google Shape;4199;p40"/>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0" name="Google Shape;4200;p40"/>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1" name="Google Shape;4201;p40"/>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4202;p40"/>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3" name="Google Shape;4203;p40"/>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4" name="Google Shape;4204;p40"/>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5" name="Google Shape;4205;p40"/>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6" name="Google Shape;4206;p40"/>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7" name="Google Shape;4207;p40"/>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8" name="Google Shape;4208;p40"/>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9" name="Google Shape;4209;p40"/>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0" name="Google Shape;4210;p40"/>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1" name="Google Shape;4211;p40"/>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2" name="Google Shape;4212;p40"/>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3" name="Google Shape;4213;p40"/>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4" name="Google Shape;4214;p40"/>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5" name="Google Shape;4215;p40"/>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6" name="Google Shape;4216;p40"/>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7" name="Google Shape;4217;p40"/>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8" name="Google Shape;4218;p40"/>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9" name="Google Shape;4219;p40"/>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0" name="Google Shape;4220;p40"/>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4221;p40"/>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2" name="Google Shape;4222;p40"/>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3" name="Google Shape;4223;p40"/>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4" name="Google Shape;4224;p40"/>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5" name="Google Shape;4225;p40"/>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6" name="Google Shape;4226;p40"/>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7" name="Google Shape;4227;p40"/>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8" name="Google Shape;4228;p40"/>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9" name="Google Shape;4229;p40"/>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0" name="Google Shape;4230;p40"/>
            <p:cNvGrpSpPr/>
            <p:nvPr/>
          </p:nvGrpSpPr>
          <p:grpSpPr>
            <a:xfrm>
              <a:off x="6258930" y="813427"/>
              <a:ext cx="642501" cy="606585"/>
              <a:chOff x="-4345070" y="3726402"/>
              <a:chExt cx="642501" cy="606585"/>
            </a:xfrm>
          </p:grpSpPr>
          <p:sp>
            <p:nvSpPr>
              <p:cNvPr id="4231" name="Google Shape;4231;p4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2" name="Google Shape;4232;p4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3" name="Google Shape;4233;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4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5" name="Google Shape;4235;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6" name="Google Shape;4236;p4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7" name="Google Shape;4237;p4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4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9" name="Google Shape;4239;p4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0" name="Google Shape;4240;p4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4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2" name="Google Shape;4242;p4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3" name="Google Shape;4243;p4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4" name="Google Shape;4244;p40"/>
            <p:cNvGrpSpPr/>
            <p:nvPr/>
          </p:nvGrpSpPr>
          <p:grpSpPr>
            <a:xfrm>
              <a:off x="7730346" y="1216362"/>
              <a:ext cx="491637" cy="986062"/>
              <a:chOff x="4225370" y="-782119"/>
              <a:chExt cx="299250" cy="600196"/>
            </a:xfrm>
          </p:grpSpPr>
          <p:sp>
            <p:nvSpPr>
              <p:cNvPr id="4245" name="Google Shape;4245;p40"/>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6" name="Google Shape;4246;p40"/>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40"/>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8" name="Google Shape;4248;p40"/>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9" name="Google Shape;4249;p40"/>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40"/>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1" name="Google Shape;4251;p40"/>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2" name="Google Shape;4252;p40"/>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3" name="Google Shape;4253;p40"/>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40"/>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40"/>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40"/>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57" name="Google Shape;4257;p40"/>
            <p:cNvGrpSpPr/>
            <p:nvPr/>
          </p:nvGrpSpPr>
          <p:grpSpPr>
            <a:xfrm>
              <a:off x="5954623" y="2724050"/>
              <a:ext cx="373850" cy="899213"/>
              <a:chOff x="10985382" y="-7411116"/>
              <a:chExt cx="815553" cy="1961633"/>
            </a:xfrm>
          </p:grpSpPr>
          <p:sp>
            <p:nvSpPr>
              <p:cNvPr id="4258" name="Google Shape;4258;p40"/>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9" name="Google Shape;4259;p40"/>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0" name="Google Shape;4260;p40"/>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1" name="Google Shape;4261;p40"/>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2" name="Google Shape;4262;p40"/>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3" name="Google Shape;4263;p40"/>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40"/>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5" name="Google Shape;4265;p40"/>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6" name="Google Shape;4266;p40"/>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40"/>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8" name="Google Shape;4268;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9" name="Google Shape;4269;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1" name="Google Shape;4271;p40"/>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2" name="Google Shape;4272;p40"/>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40"/>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4" name="Google Shape;4274;p40"/>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5" name="Google Shape;4275;p40"/>
            <p:cNvGrpSpPr/>
            <p:nvPr/>
          </p:nvGrpSpPr>
          <p:grpSpPr>
            <a:xfrm>
              <a:off x="7527910" y="2799450"/>
              <a:ext cx="301969" cy="562336"/>
              <a:chOff x="7686885" y="2546950"/>
              <a:chExt cx="301969" cy="562336"/>
            </a:xfrm>
          </p:grpSpPr>
          <p:sp>
            <p:nvSpPr>
              <p:cNvPr id="4276" name="Google Shape;4276;p40"/>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40"/>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8" name="Google Shape;4278;p40"/>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0" name="Google Shape;4280;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1" name="Google Shape;4281;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2" name="Google Shape;4282;p40"/>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40"/>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127" y="2835875"/>
            <a:ext cx="3608173" cy="1797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53" y="1082730"/>
            <a:ext cx="3339286" cy="1579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08221" y="2835875"/>
            <a:ext cx="2928551" cy="1754326"/>
          </a:xfrm>
          <a:prstGeom prst="rect">
            <a:avLst/>
          </a:prstGeom>
          <a:noFill/>
        </p:spPr>
        <p:txBody>
          <a:bodyPr wrap="square" rtlCol="0">
            <a:spAutoFit/>
          </a:bodyPr>
          <a:lstStyle/>
          <a:p>
            <a:pPr marL="171450" indent="-171450">
              <a:buFont typeface="Arial" pitchFamily="34" charset="0"/>
              <a:buChar char="•"/>
            </a:pPr>
            <a:r>
              <a:rPr lang="en-GB" sz="1200" dirty="0">
                <a:latin typeface="+mn-lt"/>
              </a:rPr>
              <a:t>In the normal operating mode, little current flows through the ESD protection diodes.</a:t>
            </a:r>
          </a:p>
          <a:p>
            <a:pPr marL="171450" indent="-171450">
              <a:buFont typeface="Arial" pitchFamily="34" charset="0"/>
              <a:buChar char="•"/>
            </a:pPr>
            <a:endParaRPr lang="en-GB" sz="1200" dirty="0">
              <a:latin typeface="+mn-lt"/>
            </a:endParaRPr>
          </a:p>
          <a:p>
            <a:pPr marL="171450" indent="-171450">
              <a:buFont typeface="Arial" pitchFamily="34" charset="0"/>
              <a:buChar char="•"/>
            </a:pPr>
            <a:r>
              <a:rPr lang="en-GB" sz="1200" dirty="0">
                <a:latin typeface="+mn-lt"/>
              </a:rPr>
              <a:t>When a voltage surge higher than the reverse breakdown voltage (V</a:t>
            </a:r>
            <a:r>
              <a:rPr lang="en-GB" sz="1200" baseline="-25000" dirty="0">
                <a:latin typeface="+mn-lt"/>
              </a:rPr>
              <a:t>BR</a:t>
            </a:r>
            <a:r>
              <a:rPr lang="en-GB" sz="1200" dirty="0">
                <a:latin typeface="+mn-lt"/>
              </a:rPr>
              <a:t>) is introduced into a signal line, the ESD protection diodes shunt excessive current to GND</a:t>
            </a:r>
            <a:endParaRPr lang="en-IN" sz="1200" dirty="0">
              <a:latin typeface="+mn-lt"/>
            </a:endParaRPr>
          </a:p>
        </p:txBody>
      </p:sp>
      <p:sp>
        <p:nvSpPr>
          <p:cNvPr id="6" name="TextBox 5"/>
          <p:cNvSpPr txBox="1"/>
          <p:nvPr/>
        </p:nvSpPr>
        <p:spPr>
          <a:xfrm>
            <a:off x="4664675" y="1490878"/>
            <a:ext cx="3997411" cy="646331"/>
          </a:xfrm>
          <a:prstGeom prst="rect">
            <a:avLst/>
          </a:prstGeom>
          <a:noFill/>
        </p:spPr>
        <p:txBody>
          <a:bodyPr wrap="square" rtlCol="0">
            <a:spAutoFit/>
          </a:bodyPr>
          <a:lstStyle/>
          <a:p>
            <a:pPr marL="171450" indent="-171450">
              <a:buFont typeface="Arial" pitchFamily="34" charset="0"/>
              <a:buChar char="•"/>
            </a:pPr>
            <a:r>
              <a:rPr lang="en-GB" sz="1200" dirty="0">
                <a:latin typeface="+mn-lt"/>
              </a:rPr>
              <a:t>ESD protection diodes are placed between signal lines and GND in order to protect a device under protection (DUP) from voltage surge.</a:t>
            </a:r>
            <a:endParaRPr lang="en-IN" sz="1200" dirty="0">
              <a:latin typeface="+mn-lt"/>
            </a:endParaRPr>
          </a:p>
        </p:txBody>
      </p:sp>
      <p:sp>
        <p:nvSpPr>
          <p:cNvPr id="8" name="TextBox 7"/>
          <p:cNvSpPr txBox="1"/>
          <p:nvPr/>
        </p:nvSpPr>
        <p:spPr>
          <a:xfrm>
            <a:off x="1995617" y="469557"/>
            <a:ext cx="5745891" cy="523220"/>
          </a:xfrm>
          <a:prstGeom prst="rect">
            <a:avLst/>
          </a:prstGeom>
          <a:noFill/>
        </p:spPr>
        <p:txBody>
          <a:bodyPr wrap="square" rtlCol="0">
            <a:spAutoFit/>
          </a:bodyPr>
          <a:lstStyle/>
          <a:p>
            <a:r>
              <a:rPr lang="en-GB" sz="2800" b="1" dirty="0"/>
              <a:t>Equivalent Circuit of ESD Diode</a:t>
            </a:r>
            <a:endParaRPr lang="en-IN" sz="2800" b="1" dirty="0"/>
          </a:p>
        </p:txBody>
      </p:sp>
    </p:spTree>
    <p:extLst>
      <p:ext uri="{BB962C8B-B14F-4D97-AF65-F5344CB8AC3E}">
        <p14:creationId xmlns:p14="http://schemas.microsoft.com/office/powerpoint/2010/main" val="2540124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81784" y="469738"/>
            <a:ext cx="345040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Normal Operation</a:t>
            </a:r>
            <a:endParaRPr dirty="0"/>
          </a:p>
        </p:txBody>
      </p:sp>
      <p:sp>
        <p:nvSpPr>
          <p:cNvPr id="4291" name="Google Shape;4291;p41"/>
          <p:cNvSpPr txBox="1">
            <a:spLocks noGrp="1"/>
          </p:cNvSpPr>
          <p:nvPr>
            <p:ph type="subTitle" idx="2"/>
          </p:nvPr>
        </p:nvSpPr>
        <p:spPr>
          <a:xfrm>
            <a:off x="778475" y="1844244"/>
            <a:ext cx="3571103" cy="1541508"/>
          </a:xfrm>
          <a:prstGeom prst="rect">
            <a:avLst/>
          </a:prstGeom>
        </p:spPr>
        <p:txBody>
          <a:bodyPr spcFirstLastPara="1" wrap="square" lIns="91425" tIns="91425" rIns="91425" bIns="91425" anchor="t" anchorCtr="0">
            <a:noAutofit/>
          </a:bodyPr>
          <a:lstStyle/>
          <a:p>
            <a:pPr marL="285750" lvl="0" indent="-285750">
              <a:buFont typeface="Arial" pitchFamily="34" charset="0"/>
              <a:buChar char="•"/>
            </a:pPr>
            <a:r>
              <a:rPr lang="en-GB" sz="1200" dirty="0">
                <a:latin typeface="+mn-lt"/>
              </a:rPr>
              <a:t>In normal operating mode without surge event diode acts as a capacitor. </a:t>
            </a:r>
          </a:p>
          <a:p>
            <a:pPr marL="285750" lvl="0" indent="-285750">
              <a:buFont typeface="Arial" pitchFamily="34" charset="0"/>
              <a:buChar char="•"/>
            </a:pPr>
            <a:endParaRPr lang="en-GB" sz="1200" dirty="0">
              <a:latin typeface="+mn-lt"/>
            </a:endParaRPr>
          </a:p>
          <a:p>
            <a:pPr marL="285750" lvl="0" indent="-285750">
              <a:buFont typeface="Arial" pitchFamily="34" charset="0"/>
              <a:buChar char="•"/>
            </a:pPr>
            <a:r>
              <a:rPr lang="en-GB" sz="1200" dirty="0">
                <a:latin typeface="+mn-lt"/>
              </a:rPr>
              <a:t>The resistance of signal lines and this capacitance act as a Low pass filter causing insertion loss</a:t>
            </a:r>
            <a:r>
              <a:rPr lang="en-IN" sz="1200" dirty="0">
                <a:latin typeface="+mn-lt"/>
              </a:rPr>
              <a:t>(I</a:t>
            </a:r>
            <a:r>
              <a:rPr lang="en-IN" sz="1200" baseline="-25000" dirty="0">
                <a:latin typeface="+mn-lt"/>
              </a:rPr>
              <a:t>L</a:t>
            </a:r>
            <a:r>
              <a:rPr lang="en-IN" sz="1200" dirty="0">
                <a:latin typeface="+mn-lt"/>
              </a:rPr>
              <a:t>)</a:t>
            </a:r>
            <a:r>
              <a:rPr lang="en-GB" sz="1200" dirty="0">
                <a:latin typeface="+mn-lt"/>
              </a:rPr>
              <a:t>.</a:t>
            </a:r>
            <a:endParaRPr sz="1200" dirty="0">
              <a:latin typeface="+mn-lt"/>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227" y="2922372"/>
            <a:ext cx="3330146" cy="163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227" y="982360"/>
            <a:ext cx="3330146" cy="1723767"/>
          </a:xfrm>
          <a:prstGeom prst="rect">
            <a:avLst/>
          </a:prstGeom>
        </p:spPr>
      </p:pic>
    </p:spTree>
    <p:extLst>
      <p:ext uri="{BB962C8B-B14F-4D97-AF65-F5344CB8AC3E}">
        <p14:creationId xmlns:p14="http://schemas.microsoft.com/office/powerpoint/2010/main" val="3231061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81784" y="469738"/>
            <a:ext cx="39693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Event of ESD Strike</a:t>
            </a:r>
            <a:endParaRPr dirty="0"/>
          </a:p>
        </p:txBody>
      </p:sp>
      <p:sp>
        <p:nvSpPr>
          <p:cNvPr id="4291" name="Google Shape;4291;p41"/>
          <p:cNvSpPr txBox="1">
            <a:spLocks noGrp="1"/>
          </p:cNvSpPr>
          <p:nvPr>
            <p:ph type="subTitle" idx="2"/>
          </p:nvPr>
        </p:nvSpPr>
        <p:spPr>
          <a:xfrm>
            <a:off x="784654" y="1782458"/>
            <a:ext cx="3571103" cy="2017242"/>
          </a:xfrm>
          <a:prstGeom prst="rect">
            <a:avLst/>
          </a:prstGeom>
        </p:spPr>
        <p:txBody>
          <a:bodyPr spcFirstLastPara="1" wrap="square" lIns="91425" tIns="91425" rIns="91425" bIns="91425" anchor="t" anchorCtr="0">
            <a:noAutofit/>
          </a:bodyPr>
          <a:lstStyle/>
          <a:p>
            <a:pPr marL="285750" lvl="0" indent="-285750">
              <a:buFont typeface="Arial" pitchFamily="34" charset="0"/>
              <a:buChar char="•"/>
            </a:pPr>
            <a:r>
              <a:rPr lang="en-GB" sz="1200" dirty="0">
                <a:latin typeface="+mn-lt"/>
              </a:rPr>
              <a:t>In an event of ESD strike much of the surge current is shunted to GND through them.</a:t>
            </a:r>
          </a:p>
          <a:p>
            <a:pPr marL="285750" lvl="0" indent="-285750">
              <a:buFont typeface="Arial" pitchFamily="34" charset="0"/>
              <a:buChar char="•"/>
            </a:pPr>
            <a:endParaRPr lang="en-GB" sz="1200" dirty="0">
              <a:latin typeface="+mn-lt"/>
            </a:endParaRPr>
          </a:p>
          <a:p>
            <a:pPr marL="285750" lvl="0" indent="-285750">
              <a:buFont typeface="Arial" pitchFamily="34" charset="0"/>
              <a:buChar char="•"/>
            </a:pPr>
            <a:r>
              <a:rPr lang="en-GB" sz="1200" dirty="0">
                <a:latin typeface="+mn-lt"/>
              </a:rPr>
              <a:t>The dynamic resistance (R</a:t>
            </a:r>
            <a:r>
              <a:rPr lang="en-GB" sz="1200" baseline="-25000" dirty="0">
                <a:latin typeface="+mn-lt"/>
              </a:rPr>
              <a:t>dyn</a:t>
            </a:r>
            <a:r>
              <a:rPr lang="en-GB" sz="1200" dirty="0">
                <a:latin typeface="+mn-lt"/>
              </a:rPr>
              <a:t>) of an ESD protection diode represents the ease of shunting surge current to GND. </a:t>
            </a:r>
          </a:p>
          <a:p>
            <a:pPr marL="285750" lvl="0" indent="-285750">
              <a:buFont typeface="Arial" pitchFamily="34" charset="0"/>
              <a:buChar char="•"/>
            </a:pPr>
            <a:endParaRPr lang="en-GB" sz="1200" dirty="0">
              <a:latin typeface="+mn-lt"/>
            </a:endParaRPr>
          </a:p>
          <a:p>
            <a:pPr marL="285750" lvl="0" indent="-285750">
              <a:buFont typeface="Arial" pitchFamily="34" charset="0"/>
              <a:buChar char="•"/>
            </a:pPr>
            <a:r>
              <a:rPr lang="en-GB" sz="1200" dirty="0">
                <a:latin typeface="+mn-lt"/>
              </a:rPr>
              <a:t>ESD protection diodes with lower dynamic resistance allow less surge current to flow to the device under protection (DUP).</a:t>
            </a:r>
            <a:endParaRPr sz="1200" dirty="0">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227" y="2879122"/>
            <a:ext cx="3330146" cy="17237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227" y="920575"/>
            <a:ext cx="3330146" cy="1723767"/>
          </a:xfrm>
          <a:prstGeom prst="rect">
            <a:avLst/>
          </a:prstGeom>
        </p:spPr>
      </p:pic>
    </p:spTree>
    <p:extLst>
      <p:ext uri="{BB962C8B-B14F-4D97-AF65-F5344CB8AC3E}">
        <p14:creationId xmlns:p14="http://schemas.microsoft.com/office/powerpoint/2010/main" val="2125659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40"/>
          <p:cNvSpPr txBox="1">
            <a:spLocks noGrp="1"/>
          </p:cNvSpPr>
          <p:nvPr>
            <p:ph type="title"/>
          </p:nvPr>
        </p:nvSpPr>
        <p:spPr>
          <a:xfrm>
            <a:off x="527872" y="2168730"/>
            <a:ext cx="4600182" cy="20070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Electrical Characteristics of ESD Diode</a:t>
            </a:r>
            <a:endParaRPr sz="4000" dirty="0"/>
          </a:p>
        </p:txBody>
      </p:sp>
      <p:sp>
        <p:nvSpPr>
          <p:cNvPr id="3813" name="Google Shape;3813;p40"/>
          <p:cNvSpPr txBox="1">
            <a:spLocks noGrp="1"/>
          </p:cNvSpPr>
          <p:nvPr>
            <p:ph type="title" idx="2"/>
          </p:nvPr>
        </p:nvSpPr>
        <p:spPr>
          <a:xfrm>
            <a:off x="665265" y="1277154"/>
            <a:ext cx="12333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3815" name="Google Shape;3815;p40"/>
          <p:cNvGrpSpPr/>
          <p:nvPr/>
        </p:nvGrpSpPr>
        <p:grpSpPr>
          <a:xfrm>
            <a:off x="5309625" y="391075"/>
            <a:ext cx="3503100" cy="4383600"/>
            <a:chOff x="5309625" y="391075"/>
            <a:chExt cx="3503100" cy="4383600"/>
          </a:xfrm>
        </p:grpSpPr>
        <p:grpSp>
          <p:nvGrpSpPr>
            <p:cNvPr id="3816" name="Google Shape;3816;p40"/>
            <p:cNvGrpSpPr/>
            <p:nvPr/>
          </p:nvGrpSpPr>
          <p:grpSpPr>
            <a:xfrm>
              <a:off x="5309625" y="391075"/>
              <a:ext cx="3503100" cy="4383600"/>
              <a:chOff x="5309625" y="391075"/>
              <a:chExt cx="3503100" cy="4383600"/>
            </a:xfrm>
          </p:grpSpPr>
          <p:sp>
            <p:nvSpPr>
              <p:cNvPr id="3817" name="Google Shape;3817;p40"/>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18" name="Google Shape;3818;p40"/>
              <p:cNvGrpSpPr/>
              <p:nvPr/>
            </p:nvGrpSpPr>
            <p:grpSpPr>
              <a:xfrm rot="10800000" flipH="1">
                <a:off x="5314549" y="395586"/>
                <a:ext cx="3493047" cy="4375061"/>
                <a:chOff x="697175" y="461850"/>
                <a:chExt cx="1672675" cy="2098250"/>
              </a:xfrm>
            </p:grpSpPr>
            <p:sp>
              <p:nvSpPr>
                <p:cNvPr id="3819" name="Google Shape;3819;p40"/>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40"/>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40"/>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40"/>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40"/>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40"/>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40"/>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40"/>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40"/>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40"/>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40"/>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40"/>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40"/>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40"/>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40"/>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40"/>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40"/>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40"/>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40"/>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40"/>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40"/>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40"/>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40"/>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40"/>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40"/>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40"/>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40"/>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40"/>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40"/>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40"/>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40"/>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40"/>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40"/>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40"/>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40"/>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40"/>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40"/>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40"/>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40"/>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40"/>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40"/>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40"/>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40"/>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40"/>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40"/>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40"/>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40"/>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40"/>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40"/>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40"/>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40"/>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40"/>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40"/>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2" name="Google Shape;3872;p40"/>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3" name="Google Shape;3873;p40"/>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4" name="Google Shape;3874;p40"/>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40"/>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40"/>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40"/>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40"/>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40"/>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40"/>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40"/>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40"/>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40"/>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40"/>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40"/>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40"/>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40"/>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40"/>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40"/>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40"/>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40"/>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40"/>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40"/>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40"/>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40"/>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40"/>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40"/>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40"/>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40"/>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40"/>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40"/>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40"/>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40"/>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40"/>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40"/>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40"/>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40"/>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40"/>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40"/>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40"/>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40"/>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40"/>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40"/>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40"/>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40"/>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40"/>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40"/>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40"/>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40"/>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40"/>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40"/>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40"/>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40"/>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40"/>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40"/>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40"/>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40"/>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40"/>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40"/>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40"/>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40"/>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40"/>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40"/>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40"/>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40"/>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40"/>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40"/>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40"/>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40"/>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40"/>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40"/>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40"/>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40"/>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40"/>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40"/>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40"/>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40"/>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40"/>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40"/>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40"/>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40"/>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40"/>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40"/>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40"/>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40"/>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40"/>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40"/>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40"/>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40"/>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40"/>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40"/>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40"/>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40"/>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4" name="Google Shape;3964;p40"/>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3965;p40"/>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40"/>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40"/>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40"/>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40"/>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40"/>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40"/>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40"/>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40"/>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40"/>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40"/>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40"/>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40"/>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40"/>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40"/>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40"/>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40"/>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40"/>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40"/>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40"/>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40"/>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40"/>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40"/>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40"/>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40"/>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40"/>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40"/>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40"/>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40"/>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40"/>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40"/>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40"/>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40"/>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40"/>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40"/>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40"/>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40"/>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40"/>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40"/>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40"/>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40"/>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40"/>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40"/>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40"/>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40"/>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40"/>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40"/>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40"/>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40"/>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40"/>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40"/>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40"/>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40"/>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40"/>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40"/>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40"/>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40"/>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40"/>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40"/>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40"/>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40"/>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40"/>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40"/>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40"/>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40"/>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40"/>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40"/>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40"/>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40"/>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40"/>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40"/>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40"/>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40"/>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40"/>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40"/>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40"/>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40"/>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40"/>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40"/>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40"/>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40"/>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40"/>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40"/>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40"/>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40"/>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40"/>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40"/>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40"/>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40"/>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40"/>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5" name="Google Shape;4055;p40"/>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6" name="Google Shape;4056;p40"/>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7" name="Google Shape;4057;p40"/>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8" name="Google Shape;4058;p40"/>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9" name="Google Shape;4059;p40"/>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4060;p40"/>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1" name="Google Shape;4061;p40"/>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2" name="Google Shape;4062;p40"/>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3" name="Google Shape;4063;p40"/>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4" name="Google Shape;4064;p40"/>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5" name="Google Shape;4065;p40"/>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6" name="Google Shape;4066;p40"/>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7" name="Google Shape;4067;p40"/>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8" name="Google Shape;4068;p40"/>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40"/>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40"/>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40"/>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40"/>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40"/>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40"/>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40"/>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40"/>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40"/>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40"/>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40"/>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40"/>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40"/>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40"/>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40"/>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4" name="Google Shape;4084;p40"/>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5" name="Google Shape;4085;p40"/>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6" name="Google Shape;4086;p40"/>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7" name="Google Shape;4087;p40"/>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8" name="Google Shape;4088;p40"/>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9" name="Google Shape;4089;p40"/>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0" name="Google Shape;4090;p40"/>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40"/>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2" name="Google Shape;4092;p40"/>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3" name="Google Shape;4093;p40"/>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4" name="Google Shape;4094;p40"/>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5" name="Google Shape;4095;p40"/>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6" name="Google Shape;4096;p40"/>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7" name="Google Shape;4097;p40"/>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4098;p40"/>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9" name="Google Shape;4099;p40"/>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0" name="Google Shape;4100;p40"/>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1" name="Google Shape;4101;p40"/>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2" name="Google Shape;4102;p40"/>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03" name="Google Shape;4103;p40"/>
            <p:cNvGrpSpPr/>
            <p:nvPr/>
          </p:nvGrpSpPr>
          <p:grpSpPr>
            <a:xfrm>
              <a:off x="6722850" y="1544650"/>
              <a:ext cx="762741" cy="1311760"/>
              <a:chOff x="5309625" y="6138225"/>
              <a:chExt cx="762741" cy="1311760"/>
            </a:xfrm>
          </p:grpSpPr>
          <p:sp>
            <p:nvSpPr>
              <p:cNvPr id="4104" name="Google Shape;4104;p40"/>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5" name="Google Shape;4105;p40"/>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6" name="Google Shape;4106;p40"/>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40"/>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40"/>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40"/>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40"/>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1" name="Google Shape;4111;p40"/>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4112;p40"/>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3" name="Google Shape;4113;p40"/>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4" name="Google Shape;4114;p40"/>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40"/>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6" name="Google Shape;4116;p40"/>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4117;p40"/>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8" name="Google Shape;4118;p40"/>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40"/>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40"/>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40"/>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40"/>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40"/>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40"/>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40"/>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40"/>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7" name="Google Shape;4127;p40"/>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8" name="Google Shape;4128;p40"/>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9" name="Google Shape;4129;p40"/>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0" name="Google Shape;4130;p40"/>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1" name="Google Shape;4131;p40"/>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2" name="Google Shape;4132;p40"/>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40"/>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4134;p40"/>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40"/>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6" name="Google Shape;4136;p40"/>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40"/>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8" name="Google Shape;4138;p40"/>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39" name="Google Shape;4139;p40"/>
            <p:cNvGrpSpPr/>
            <p:nvPr/>
          </p:nvGrpSpPr>
          <p:grpSpPr>
            <a:xfrm>
              <a:off x="7236625" y="3453800"/>
              <a:ext cx="1314274" cy="809400"/>
              <a:chOff x="5522300" y="5335650"/>
              <a:chExt cx="1314274" cy="809400"/>
            </a:xfrm>
          </p:grpSpPr>
          <p:sp>
            <p:nvSpPr>
              <p:cNvPr id="4140" name="Google Shape;4140;p40"/>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1" name="Google Shape;4141;p40"/>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2" name="Google Shape;4142;p40"/>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40"/>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40"/>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5" name="Google Shape;4145;p40"/>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6" name="Google Shape;4146;p40"/>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40"/>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8" name="Google Shape;4148;p40"/>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9" name="Google Shape;4149;p40"/>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40"/>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1" name="Google Shape;4151;p40"/>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2" name="Google Shape;4152;p40"/>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40"/>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4" name="Google Shape;4154;p40"/>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5" name="Google Shape;4155;p40"/>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40"/>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7" name="Google Shape;4157;p40"/>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8" name="Google Shape;4158;p40"/>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40"/>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0" name="Google Shape;4160;p40"/>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1" name="Google Shape;4161;p40"/>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2" name="Google Shape;4162;p40"/>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3" name="Google Shape;4163;p40"/>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40"/>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5" name="Google Shape;4165;p40"/>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6" name="Google Shape;4166;p40"/>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40"/>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40"/>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9" name="Google Shape;4169;p40"/>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0" name="Google Shape;4170;p40"/>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1" name="Google Shape;4171;p40"/>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2" name="Google Shape;4172;p40"/>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3" name="Google Shape;4173;p40"/>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4" name="Google Shape;4174;p40"/>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5" name="Google Shape;4175;p40"/>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4176;p40"/>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40"/>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8" name="Google Shape;4178;p40"/>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40"/>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0" name="Google Shape;4180;p40"/>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1" name="Google Shape;4181;p40"/>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2" name="Google Shape;4182;p40"/>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3" name="Google Shape;4183;p40"/>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4" name="Google Shape;4184;p40"/>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5" name="Google Shape;4185;p40"/>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6" name="Google Shape;4186;p40"/>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7" name="Google Shape;4187;p40"/>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8" name="Google Shape;4188;p40"/>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9" name="Google Shape;4189;p40"/>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0" name="Google Shape;4190;p40"/>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1" name="Google Shape;4191;p40"/>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2" name="Google Shape;4192;p40"/>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3" name="Google Shape;4193;p40"/>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4" name="Google Shape;4194;p40"/>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5" name="Google Shape;4195;p40"/>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6" name="Google Shape;4196;p40"/>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7" name="Google Shape;4197;p40"/>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8" name="Google Shape;4198;p40"/>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9" name="Google Shape;4199;p40"/>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0" name="Google Shape;4200;p40"/>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1" name="Google Shape;4201;p40"/>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4202;p40"/>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3" name="Google Shape;4203;p40"/>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4" name="Google Shape;4204;p40"/>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5" name="Google Shape;4205;p40"/>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6" name="Google Shape;4206;p40"/>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7" name="Google Shape;4207;p40"/>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8" name="Google Shape;4208;p40"/>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9" name="Google Shape;4209;p40"/>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0" name="Google Shape;4210;p40"/>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1" name="Google Shape;4211;p40"/>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2" name="Google Shape;4212;p40"/>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3" name="Google Shape;4213;p40"/>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4" name="Google Shape;4214;p40"/>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5" name="Google Shape;4215;p40"/>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6" name="Google Shape;4216;p40"/>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7" name="Google Shape;4217;p40"/>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8" name="Google Shape;4218;p40"/>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9" name="Google Shape;4219;p40"/>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0" name="Google Shape;4220;p40"/>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4221;p40"/>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2" name="Google Shape;4222;p40"/>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3" name="Google Shape;4223;p40"/>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4" name="Google Shape;4224;p40"/>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5" name="Google Shape;4225;p40"/>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6" name="Google Shape;4226;p40"/>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7" name="Google Shape;4227;p40"/>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8" name="Google Shape;4228;p40"/>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9" name="Google Shape;4229;p40"/>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0" name="Google Shape;4230;p40"/>
            <p:cNvGrpSpPr/>
            <p:nvPr/>
          </p:nvGrpSpPr>
          <p:grpSpPr>
            <a:xfrm>
              <a:off x="6258930" y="813427"/>
              <a:ext cx="642501" cy="606585"/>
              <a:chOff x="-4345070" y="3726402"/>
              <a:chExt cx="642501" cy="606585"/>
            </a:xfrm>
          </p:grpSpPr>
          <p:sp>
            <p:nvSpPr>
              <p:cNvPr id="4231" name="Google Shape;4231;p4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2" name="Google Shape;4232;p4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3" name="Google Shape;4233;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4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5" name="Google Shape;4235;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6" name="Google Shape;4236;p4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7" name="Google Shape;4237;p4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4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9" name="Google Shape;4239;p4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0" name="Google Shape;4240;p4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4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2" name="Google Shape;4242;p4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3" name="Google Shape;4243;p4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4" name="Google Shape;4244;p40"/>
            <p:cNvGrpSpPr/>
            <p:nvPr/>
          </p:nvGrpSpPr>
          <p:grpSpPr>
            <a:xfrm>
              <a:off x="7730346" y="1216362"/>
              <a:ext cx="491637" cy="986062"/>
              <a:chOff x="4225370" y="-782119"/>
              <a:chExt cx="299250" cy="600196"/>
            </a:xfrm>
          </p:grpSpPr>
          <p:sp>
            <p:nvSpPr>
              <p:cNvPr id="4245" name="Google Shape;4245;p40"/>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6" name="Google Shape;4246;p40"/>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40"/>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8" name="Google Shape;4248;p40"/>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9" name="Google Shape;4249;p40"/>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40"/>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1" name="Google Shape;4251;p40"/>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2" name="Google Shape;4252;p40"/>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3" name="Google Shape;4253;p40"/>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40"/>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40"/>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40"/>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57" name="Google Shape;4257;p40"/>
            <p:cNvGrpSpPr/>
            <p:nvPr/>
          </p:nvGrpSpPr>
          <p:grpSpPr>
            <a:xfrm>
              <a:off x="5954623" y="2724050"/>
              <a:ext cx="373850" cy="899213"/>
              <a:chOff x="10985382" y="-7411116"/>
              <a:chExt cx="815553" cy="1961633"/>
            </a:xfrm>
          </p:grpSpPr>
          <p:sp>
            <p:nvSpPr>
              <p:cNvPr id="4258" name="Google Shape;4258;p40"/>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9" name="Google Shape;4259;p40"/>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0" name="Google Shape;4260;p40"/>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1" name="Google Shape;4261;p40"/>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2" name="Google Shape;4262;p40"/>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3" name="Google Shape;4263;p40"/>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40"/>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5" name="Google Shape;4265;p40"/>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6" name="Google Shape;4266;p40"/>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40"/>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8" name="Google Shape;4268;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9" name="Google Shape;4269;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1" name="Google Shape;4271;p40"/>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2" name="Google Shape;4272;p40"/>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40"/>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4" name="Google Shape;4274;p40"/>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5" name="Google Shape;4275;p40"/>
            <p:cNvGrpSpPr/>
            <p:nvPr/>
          </p:nvGrpSpPr>
          <p:grpSpPr>
            <a:xfrm>
              <a:off x="7527910" y="2799450"/>
              <a:ext cx="301969" cy="562336"/>
              <a:chOff x="7686885" y="2546950"/>
              <a:chExt cx="301969" cy="562336"/>
            </a:xfrm>
          </p:grpSpPr>
          <p:sp>
            <p:nvSpPr>
              <p:cNvPr id="4276" name="Google Shape;4276;p40"/>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40"/>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8" name="Google Shape;4278;p40"/>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0" name="Google Shape;4280;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1" name="Google Shape;4281;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2" name="Google Shape;4282;p40"/>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40"/>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2718003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69427" y="451203"/>
            <a:ext cx="58352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Normal Mode of Operation</a:t>
            </a:r>
            <a:endParaRPr dirty="0"/>
          </a:p>
        </p:txBody>
      </p:sp>
      <p:sp>
        <p:nvSpPr>
          <p:cNvPr id="4291" name="Google Shape;4291;p41"/>
          <p:cNvSpPr txBox="1">
            <a:spLocks noGrp="1"/>
          </p:cNvSpPr>
          <p:nvPr>
            <p:ph type="subTitle" idx="2"/>
          </p:nvPr>
        </p:nvSpPr>
        <p:spPr>
          <a:xfrm>
            <a:off x="797011" y="1424111"/>
            <a:ext cx="4343400" cy="2820435"/>
          </a:xfrm>
          <a:prstGeom prst="rect">
            <a:avLst/>
          </a:prstGeom>
        </p:spPr>
        <p:txBody>
          <a:bodyPr spcFirstLastPara="1" wrap="square" lIns="91425" tIns="91425" rIns="91425" bIns="91425" anchor="t" anchorCtr="0">
            <a:noAutofit/>
          </a:bodyPr>
          <a:lstStyle/>
          <a:p>
            <a:pPr marL="0" lvl="0" indent="0"/>
            <a:r>
              <a:rPr lang="en-GB" sz="1300" dirty="0">
                <a:latin typeface="+mn-lt"/>
              </a:rPr>
              <a:t>During normal operation, the ESD protection diode does not conduct and acts as a capacitor due to the depletion layer across its PN junction. Key considerations for selection include:</a:t>
            </a:r>
          </a:p>
          <a:p>
            <a:pPr marL="285750" lvl="0" indent="-285750">
              <a:buFont typeface="Arial" pitchFamily="34" charset="0"/>
              <a:buChar char="•"/>
            </a:pPr>
            <a:endParaRPr lang="en-GB" sz="1300" dirty="0">
              <a:latin typeface="+mn-lt"/>
            </a:endParaRPr>
          </a:p>
          <a:p>
            <a:pPr marL="285750" lvl="0" indent="-285750">
              <a:buFont typeface="Arial" pitchFamily="34" charset="0"/>
              <a:buChar char="•"/>
            </a:pPr>
            <a:r>
              <a:rPr lang="en-GB" sz="1300" dirty="0">
                <a:latin typeface="+mn-lt"/>
              </a:rPr>
              <a:t>Ensure Breakdown voltage</a:t>
            </a:r>
            <a:r>
              <a:rPr lang="en-IN" sz="1300" dirty="0">
                <a:latin typeface="+mn-lt"/>
              </a:rPr>
              <a:t>(V</a:t>
            </a:r>
            <a:r>
              <a:rPr lang="en-IN" sz="1300" baseline="-25000" dirty="0">
                <a:latin typeface="+mn-lt"/>
              </a:rPr>
              <a:t>BR</a:t>
            </a:r>
            <a:r>
              <a:rPr lang="en-IN" sz="1300" dirty="0">
                <a:latin typeface="+mn-lt"/>
              </a:rPr>
              <a:t>) </a:t>
            </a:r>
            <a:r>
              <a:rPr lang="en-GB" sz="1300" dirty="0">
                <a:latin typeface="+mn-lt"/>
              </a:rPr>
              <a:t>is higher than the signal line's maximum voltage.</a:t>
            </a:r>
          </a:p>
          <a:p>
            <a:pPr marL="0" lvl="0" indent="0"/>
            <a:endParaRPr lang="en-GB" sz="1300" dirty="0">
              <a:latin typeface="+mn-lt"/>
            </a:endParaRPr>
          </a:p>
          <a:p>
            <a:pPr marL="285750" lvl="0" indent="-285750">
              <a:buFont typeface="Arial" pitchFamily="34" charset="0"/>
              <a:buChar char="•"/>
            </a:pPr>
            <a:r>
              <a:rPr lang="en-GB" sz="1300" dirty="0">
                <a:latin typeface="+mn-lt"/>
              </a:rPr>
              <a:t>Verify the total capacitance (C</a:t>
            </a:r>
            <a:r>
              <a:rPr lang="en-GB" sz="1300" baseline="-25000" dirty="0">
                <a:latin typeface="+mn-lt"/>
              </a:rPr>
              <a:t>T</a:t>
            </a:r>
            <a:r>
              <a:rPr lang="en-GB" sz="1300" dirty="0">
                <a:latin typeface="+mn-lt"/>
              </a:rPr>
              <a:t>) of an ESD protection diode is low enough with respect to the signal line's frequency.</a:t>
            </a:r>
          </a:p>
          <a:p>
            <a:pPr marL="0" lvl="0" indent="0"/>
            <a:endParaRPr lang="en-GB" sz="1300" dirty="0">
              <a:latin typeface="+mn-lt"/>
            </a:endParaRPr>
          </a:p>
          <a:p>
            <a:pPr marL="285750" lvl="0" indent="-285750">
              <a:buFont typeface="Arial" pitchFamily="34" charset="0"/>
              <a:buChar char="•"/>
            </a:pPr>
            <a:r>
              <a:rPr lang="en-IN" sz="1300" dirty="0">
                <a:latin typeface="+mn-lt"/>
              </a:rPr>
              <a:t>Signal polarity.</a:t>
            </a:r>
            <a:endParaRPr sz="1300" dirty="0">
              <a:latin typeface="+mn-lt"/>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654" y="2940908"/>
            <a:ext cx="3330146" cy="163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654" y="1118286"/>
            <a:ext cx="3330146" cy="1674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689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69426" y="451203"/>
            <a:ext cx="7256288" cy="572700"/>
          </a:xfrm>
          <a:prstGeom prst="rect">
            <a:avLst/>
          </a:prstGeom>
        </p:spPr>
        <p:txBody>
          <a:bodyPr spcFirstLastPara="1" wrap="square" lIns="91425" tIns="91425" rIns="91425" bIns="91425" anchor="t" anchorCtr="0">
            <a:noAutofit/>
          </a:bodyPr>
          <a:lstStyle/>
          <a:p>
            <a:pPr lvl="0"/>
            <a:r>
              <a:rPr lang="en-GB" sz="3200" dirty="0"/>
              <a:t>Breakdown Voltage</a:t>
            </a:r>
            <a:r>
              <a:rPr lang="en-IN" sz="3200" dirty="0"/>
              <a:t>(V</a:t>
            </a:r>
            <a:r>
              <a:rPr lang="en-IN" sz="3200" baseline="-25000" dirty="0"/>
              <a:t>BR</a:t>
            </a:r>
            <a:r>
              <a:rPr lang="en-IN" sz="3200" dirty="0"/>
              <a:t>) of ESD Diode</a:t>
            </a:r>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36821"/>
            <a:ext cx="5801497" cy="210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99751" y="3398109"/>
            <a:ext cx="7259594" cy="1231106"/>
          </a:xfrm>
          <a:prstGeom prst="rect">
            <a:avLst/>
          </a:prstGeom>
          <a:noFill/>
        </p:spPr>
        <p:txBody>
          <a:bodyPr wrap="square" rtlCol="0">
            <a:spAutoFit/>
          </a:bodyPr>
          <a:lstStyle/>
          <a:p>
            <a:pPr marL="171450" indent="-171450">
              <a:buFont typeface="Arial" pitchFamily="34" charset="0"/>
              <a:buChar char="•"/>
            </a:pPr>
            <a:r>
              <a:rPr lang="en-GB" sz="1200" dirty="0">
                <a:latin typeface="+mn-lt"/>
              </a:rPr>
              <a:t>As ESD diode approaches </a:t>
            </a:r>
            <a:r>
              <a:rPr lang="en-IN" sz="1200" dirty="0">
                <a:latin typeface="+mn-lt"/>
              </a:rPr>
              <a:t>V</a:t>
            </a:r>
            <a:r>
              <a:rPr lang="en-IN" sz="1200" baseline="-25000" dirty="0">
                <a:latin typeface="+mn-lt"/>
              </a:rPr>
              <a:t>BR </a:t>
            </a:r>
            <a:r>
              <a:rPr lang="en-IN" sz="1200" dirty="0">
                <a:latin typeface="+mn-lt"/>
              </a:rPr>
              <a:t> leakage current increases.</a:t>
            </a:r>
          </a:p>
          <a:p>
            <a:endParaRPr lang="en-IN" sz="1200" dirty="0">
              <a:latin typeface="+mn-lt"/>
            </a:endParaRPr>
          </a:p>
          <a:p>
            <a:pPr marL="171450" indent="-171450">
              <a:buFont typeface="Arial" pitchFamily="34" charset="0"/>
              <a:buChar char="•"/>
            </a:pPr>
            <a:r>
              <a:rPr lang="en-IN" sz="1200" dirty="0">
                <a:latin typeface="+mn-lt"/>
              </a:rPr>
              <a:t>This leakage current might distort the signal as it increases exponentially with voltage.</a:t>
            </a:r>
          </a:p>
          <a:p>
            <a:endParaRPr lang="en-IN" sz="1200" dirty="0">
              <a:latin typeface="+mn-lt"/>
            </a:endParaRPr>
          </a:p>
          <a:p>
            <a:pPr marL="171450" indent="-171450">
              <a:buFont typeface="Arial" pitchFamily="34" charset="0"/>
              <a:buChar char="•"/>
            </a:pPr>
            <a:r>
              <a:rPr lang="en-IN" sz="1200" dirty="0">
                <a:latin typeface="+mn-lt"/>
              </a:rPr>
              <a:t>The V</a:t>
            </a:r>
            <a:r>
              <a:rPr lang="en-IN" sz="1200" baseline="-25000" dirty="0">
                <a:latin typeface="+mn-lt"/>
              </a:rPr>
              <a:t>BR</a:t>
            </a:r>
            <a:r>
              <a:rPr lang="en-IN" sz="1200" dirty="0">
                <a:latin typeface="+mn-lt"/>
              </a:rPr>
              <a:t> of the diode should be much higher than the amplitude of the signal in order to avoid this distortion.</a:t>
            </a:r>
            <a:r>
              <a:rPr lang="en-GB" dirty="0"/>
              <a:t> </a:t>
            </a:r>
            <a:endParaRPr lang="en-IN" dirty="0"/>
          </a:p>
        </p:txBody>
      </p:sp>
    </p:spTree>
    <p:extLst>
      <p:ext uri="{BB962C8B-B14F-4D97-AF65-F5344CB8AC3E}">
        <p14:creationId xmlns:p14="http://schemas.microsoft.com/office/powerpoint/2010/main" val="1373352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69426" y="451203"/>
            <a:ext cx="7262465" cy="572700"/>
          </a:xfrm>
          <a:prstGeom prst="rect">
            <a:avLst/>
          </a:prstGeom>
        </p:spPr>
        <p:txBody>
          <a:bodyPr spcFirstLastPara="1" wrap="square" lIns="91425" tIns="91425" rIns="91425" bIns="91425" anchor="t" anchorCtr="0">
            <a:noAutofit/>
          </a:bodyPr>
          <a:lstStyle/>
          <a:p>
            <a:pPr lvl="0"/>
            <a:r>
              <a:rPr lang="en-GB" sz="3200" dirty="0"/>
              <a:t>Capacitance (C</a:t>
            </a:r>
            <a:r>
              <a:rPr lang="en-GB" sz="3200" baseline="-25000" dirty="0"/>
              <a:t>T</a:t>
            </a:r>
            <a:r>
              <a:rPr lang="en-GB" sz="3200" dirty="0"/>
              <a:t>) of an ESD Diode</a:t>
            </a:r>
            <a:endParaRPr dirty="0"/>
          </a:p>
        </p:txBody>
      </p:sp>
      <p:sp>
        <p:nvSpPr>
          <p:cNvPr id="3" name="TextBox 2"/>
          <p:cNvSpPr txBox="1"/>
          <p:nvPr/>
        </p:nvSpPr>
        <p:spPr>
          <a:xfrm>
            <a:off x="4788243" y="1728095"/>
            <a:ext cx="3966519" cy="2123658"/>
          </a:xfrm>
          <a:prstGeom prst="rect">
            <a:avLst/>
          </a:prstGeom>
          <a:noFill/>
        </p:spPr>
        <p:txBody>
          <a:bodyPr wrap="square" rtlCol="0">
            <a:spAutoFit/>
          </a:bodyPr>
          <a:lstStyle/>
          <a:p>
            <a:pPr marL="171450" indent="-171450">
              <a:buFont typeface="Arial" pitchFamily="34" charset="0"/>
              <a:buChar char="•"/>
            </a:pPr>
            <a:r>
              <a:rPr lang="en-GB" sz="1200" dirty="0"/>
              <a:t>Diodes when inserted in the signal lines causes insertion loss.</a:t>
            </a:r>
          </a:p>
          <a:p>
            <a:endParaRPr lang="en-GB" sz="1200" dirty="0"/>
          </a:p>
          <a:p>
            <a:pPr marL="171450" indent="-171450">
              <a:buFont typeface="Arial" pitchFamily="34" charset="0"/>
              <a:buChar char="•"/>
            </a:pPr>
            <a:r>
              <a:rPr lang="en-GB" sz="1200" dirty="0"/>
              <a:t>Due to which signal quality is degraded unless appropriate ESD protection diodes are selected, considering the frequency of the signal lines to be protected.</a:t>
            </a:r>
          </a:p>
          <a:p>
            <a:endParaRPr lang="en-GB" sz="1200" dirty="0"/>
          </a:p>
          <a:p>
            <a:pPr marL="171450" indent="-171450">
              <a:buFont typeface="Arial" pitchFamily="34" charset="0"/>
              <a:buChar char="•"/>
            </a:pPr>
            <a:r>
              <a:rPr lang="en-GB" sz="1200" dirty="0"/>
              <a:t>According to the graph, diodes with a larger capacitance cause higher insertion loss, restricting the frequency range in which they can be used.</a:t>
            </a:r>
            <a:endParaRPr lang="en-IN"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52" y="1408671"/>
            <a:ext cx="3682315" cy="2762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692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3" name="TextBox 2"/>
          <p:cNvSpPr txBox="1"/>
          <p:nvPr/>
        </p:nvSpPr>
        <p:spPr>
          <a:xfrm>
            <a:off x="4788243" y="1468603"/>
            <a:ext cx="3966519" cy="2523768"/>
          </a:xfrm>
          <a:prstGeom prst="rect">
            <a:avLst/>
          </a:prstGeom>
          <a:noFill/>
        </p:spPr>
        <p:txBody>
          <a:bodyPr wrap="square" rtlCol="0">
            <a:spAutoFit/>
          </a:bodyPr>
          <a:lstStyle/>
          <a:p>
            <a:pPr marL="171450" indent="-171450">
              <a:buFont typeface="Arial" pitchFamily="34" charset="0"/>
              <a:buChar char="•"/>
            </a:pPr>
            <a:r>
              <a:rPr lang="en-IN" sz="1200" dirty="0"/>
              <a:t>Low-capacitance Diodes 1 and 2 handle forward ESD currents, while high-capacitance Diode 3 handles reverse ESD currents, avoiding reverse stress on Diodes 1 and 2 for improved ESD immunity.</a:t>
            </a:r>
          </a:p>
          <a:p>
            <a:pPr marL="171450" indent="-171450">
              <a:buFont typeface="Arial" pitchFamily="34" charset="0"/>
              <a:buChar char="•"/>
            </a:pPr>
            <a:endParaRPr lang="en-IN" sz="1200" dirty="0"/>
          </a:p>
          <a:p>
            <a:pPr marL="171450" indent="-171450">
              <a:buFont typeface="Arial" pitchFamily="34" charset="0"/>
              <a:buChar char="•"/>
            </a:pPr>
            <a:r>
              <a:rPr lang="en-IN" sz="1200" dirty="0"/>
              <a:t>Connecting low-capacitance Diode 2 and high-capacitance Diode 3 in series reduces overall capacitance, minimizing signal degradation.</a:t>
            </a:r>
          </a:p>
          <a:p>
            <a:pPr marL="171450" indent="-171450">
              <a:buFont typeface="Arial" pitchFamily="34" charset="0"/>
              <a:buChar char="•"/>
            </a:pPr>
            <a:endParaRPr lang="en-IN" sz="1200" dirty="0"/>
          </a:p>
          <a:p>
            <a:pPr marL="171450" indent="-171450">
              <a:buFont typeface="Arial" pitchFamily="34" charset="0"/>
              <a:buChar char="•"/>
            </a:pPr>
            <a:r>
              <a:rPr lang="en-IN" sz="1200" dirty="0"/>
              <a:t>The circuit's breakdown voltage is determined by Diode 3, allowing customization to enhance ESD immunity for specific signal lines.</a:t>
            </a:r>
          </a:p>
          <a:p>
            <a:pPr marL="171450" indent="-171450">
              <a:buFont typeface="Arial" pitchFamily="34" charset="0"/>
              <a:buChar char="•"/>
            </a:pPr>
            <a:endParaRPr lang="en-IN"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451" y="765763"/>
            <a:ext cx="3771814" cy="1730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451" y="2730487"/>
            <a:ext cx="3771814" cy="175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6609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69426" y="451203"/>
            <a:ext cx="3030277" cy="572700"/>
          </a:xfrm>
          <a:prstGeom prst="rect">
            <a:avLst/>
          </a:prstGeom>
        </p:spPr>
        <p:txBody>
          <a:bodyPr spcFirstLastPara="1" wrap="square" lIns="91425" tIns="91425" rIns="91425" bIns="91425" anchor="t" anchorCtr="0">
            <a:noAutofit/>
          </a:bodyPr>
          <a:lstStyle/>
          <a:p>
            <a:pPr lvl="0"/>
            <a:r>
              <a:rPr lang="en-GB" sz="3200" dirty="0"/>
              <a:t>Signal Polarity</a:t>
            </a:r>
            <a:endParaRPr dirty="0"/>
          </a:p>
        </p:txBody>
      </p:sp>
      <p:sp>
        <p:nvSpPr>
          <p:cNvPr id="3" name="TextBox 2"/>
          <p:cNvSpPr txBox="1"/>
          <p:nvPr/>
        </p:nvSpPr>
        <p:spPr>
          <a:xfrm>
            <a:off x="4788243" y="1998530"/>
            <a:ext cx="3966519" cy="1569660"/>
          </a:xfrm>
          <a:prstGeom prst="rect">
            <a:avLst/>
          </a:prstGeom>
          <a:noFill/>
        </p:spPr>
        <p:txBody>
          <a:bodyPr wrap="square" rtlCol="0">
            <a:spAutoFit/>
          </a:bodyPr>
          <a:lstStyle/>
          <a:p>
            <a:pPr marL="171450" indent="-171450">
              <a:buFont typeface="Arial" pitchFamily="34" charset="0"/>
              <a:buChar char="•"/>
            </a:pPr>
            <a:r>
              <a:rPr lang="en-GB" sz="1200" dirty="0"/>
              <a:t>Unidirectional diodes are used for signals that swing only in one direction (e.g., 0 to 5 V).</a:t>
            </a:r>
          </a:p>
          <a:p>
            <a:pPr marL="171450" indent="-171450">
              <a:buFont typeface="Arial" pitchFamily="34" charset="0"/>
              <a:buChar char="•"/>
            </a:pPr>
            <a:endParaRPr lang="en-GB" sz="1200" dirty="0"/>
          </a:p>
          <a:p>
            <a:pPr marL="171450" indent="-171450">
              <a:buFont typeface="Arial" pitchFamily="34" charset="0"/>
              <a:buChar char="•"/>
            </a:pPr>
            <a:r>
              <a:rPr lang="en-GB" sz="1200" dirty="0"/>
              <a:t>Bidirectional diodes are used for analog signals with both positive and negative voltage swings.</a:t>
            </a:r>
          </a:p>
          <a:p>
            <a:pPr marL="171450" indent="-171450">
              <a:buFont typeface="Arial" pitchFamily="34" charset="0"/>
              <a:buChar char="•"/>
            </a:pPr>
            <a:endParaRPr lang="en-GB" sz="1200" dirty="0"/>
          </a:p>
          <a:p>
            <a:pPr marL="171450" indent="-171450">
              <a:buFont typeface="Arial" pitchFamily="34" charset="0"/>
              <a:buChar char="•"/>
            </a:pPr>
            <a:r>
              <a:rPr lang="en-GB" sz="1200" dirty="0"/>
              <a:t>Both diode types can protect signals with exclusively positive or negative voltages.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62" y="1353066"/>
            <a:ext cx="3954162" cy="28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987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2"/>
        <p:cNvGrpSpPr/>
        <p:nvPr/>
      </p:nvGrpSpPr>
      <p:grpSpPr>
        <a:xfrm>
          <a:off x="0" y="0"/>
          <a:ext cx="0" cy="0"/>
          <a:chOff x="0" y="0"/>
          <a:chExt cx="0" cy="0"/>
        </a:xfrm>
      </p:grpSpPr>
      <p:sp>
        <p:nvSpPr>
          <p:cNvPr id="3023" name="Google Shape;302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rial" pitchFamily="34" charset="0"/>
                <a:cs typeface="Arial" pitchFamily="34" charset="0"/>
              </a:rPr>
              <a:t>Table of contents</a:t>
            </a:r>
            <a:endParaRPr b="1" dirty="0">
              <a:latin typeface="Arial" pitchFamily="34" charset="0"/>
              <a:cs typeface="Arial" pitchFamily="34" charset="0"/>
            </a:endParaRPr>
          </a:p>
        </p:txBody>
      </p:sp>
      <p:sp>
        <p:nvSpPr>
          <p:cNvPr id="3028" name="Google Shape;3028;p38"/>
          <p:cNvSpPr txBox="1">
            <a:spLocks noGrp="1"/>
          </p:cNvSpPr>
          <p:nvPr>
            <p:ph type="title" idx="5"/>
          </p:nvPr>
        </p:nvSpPr>
        <p:spPr>
          <a:xfrm>
            <a:off x="902408" y="1497175"/>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029" name="Google Shape;3029;p38"/>
          <p:cNvSpPr txBox="1">
            <a:spLocks noGrp="1"/>
          </p:cNvSpPr>
          <p:nvPr>
            <p:ph type="title" idx="6"/>
          </p:nvPr>
        </p:nvSpPr>
        <p:spPr>
          <a:xfrm>
            <a:off x="902409" y="3083000"/>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3030" name="Google Shape;3030;p38"/>
          <p:cNvSpPr txBox="1">
            <a:spLocks noGrp="1"/>
          </p:cNvSpPr>
          <p:nvPr>
            <p:ph type="title" idx="7"/>
          </p:nvPr>
        </p:nvSpPr>
        <p:spPr>
          <a:xfrm>
            <a:off x="4827477" y="1460104"/>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3031" name="Google Shape;3031;p38"/>
          <p:cNvSpPr txBox="1">
            <a:spLocks noGrp="1"/>
          </p:cNvSpPr>
          <p:nvPr>
            <p:ph type="title" idx="8"/>
          </p:nvPr>
        </p:nvSpPr>
        <p:spPr>
          <a:xfrm>
            <a:off x="4827477" y="3083000"/>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3032" name="Google Shape;3032;p38"/>
          <p:cNvSpPr txBox="1">
            <a:spLocks noGrp="1"/>
          </p:cNvSpPr>
          <p:nvPr>
            <p:ph type="subTitle" idx="9"/>
          </p:nvPr>
        </p:nvSpPr>
        <p:spPr>
          <a:xfrm>
            <a:off x="865331" y="1989158"/>
            <a:ext cx="3095010" cy="7231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What are ESD Protection Devices?</a:t>
            </a:r>
            <a:endParaRPr dirty="0"/>
          </a:p>
        </p:txBody>
      </p:sp>
      <p:sp>
        <p:nvSpPr>
          <p:cNvPr id="3033" name="Google Shape;3033;p38"/>
          <p:cNvSpPr txBox="1">
            <a:spLocks noGrp="1"/>
          </p:cNvSpPr>
          <p:nvPr>
            <p:ph type="subTitle" idx="13"/>
          </p:nvPr>
        </p:nvSpPr>
        <p:spPr>
          <a:xfrm>
            <a:off x="4802758" y="1927375"/>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Modes of Operation</a:t>
            </a:r>
            <a:endParaRPr dirty="0"/>
          </a:p>
        </p:txBody>
      </p:sp>
      <p:sp>
        <p:nvSpPr>
          <p:cNvPr id="3034" name="Google Shape;3034;p38"/>
          <p:cNvSpPr txBox="1">
            <a:spLocks noGrp="1"/>
          </p:cNvSpPr>
          <p:nvPr>
            <p:ph type="subTitle" idx="14"/>
          </p:nvPr>
        </p:nvSpPr>
        <p:spPr>
          <a:xfrm>
            <a:off x="877000" y="3919550"/>
            <a:ext cx="324415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Electrical Characteristics of ESD Diode</a:t>
            </a:r>
            <a:endParaRPr dirty="0"/>
          </a:p>
        </p:txBody>
      </p:sp>
      <p:sp>
        <p:nvSpPr>
          <p:cNvPr id="3035" name="Google Shape;3035;p38"/>
          <p:cNvSpPr txBox="1">
            <a:spLocks noGrp="1"/>
          </p:cNvSpPr>
          <p:nvPr>
            <p:ph type="subTitle" idx="15"/>
          </p:nvPr>
        </p:nvSpPr>
        <p:spPr>
          <a:xfrm>
            <a:off x="4808422" y="3881450"/>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Layout Consideration for ESD Diode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69427" y="451203"/>
            <a:ext cx="58352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Diode under ESD Strike</a:t>
            </a:r>
            <a:endParaRPr dirty="0"/>
          </a:p>
        </p:txBody>
      </p:sp>
      <p:sp>
        <p:nvSpPr>
          <p:cNvPr id="4291" name="Google Shape;4291;p41"/>
          <p:cNvSpPr txBox="1">
            <a:spLocks noGrp="1"/>
          </p:cNvSpPr>
          <p:nvPr>
            <p:ph type="subTitle" idx="2"/>
          </p:nvPr>
        </p:nvSpPr>
        <p:spPr>
          <a:xfrm>
            <a:off x="797011" y="1424111"/>
            <a:ext cx="4226011" cy="2820435"/>
          </a:xfrm>
          <a:prstGeom prst="rect">
            <a:avLst/>
          </a:prstGeom>
        </p:spPr>
        <p:txBody>
          <a:bodyPr spcFirstLastPara="1" wrap="square" lIns="91425" tIns="91425" rIns="91425" bIns="91425" anchor="t" anchorCtr="0">
            <a:noAutofit/>
          </a:bodyPr>
          <a:lstStyle/>
          <a:p>
            <a:pPr marL="0" lvl="0" indent="0"/>
            <a:r>
              <a:rPr lang="en-GB" sz="1300" dirty="0">
                <a:latin typeface="+mn-lt"/>
              </a:rPr>
              <a:t>When an ESD is introduced into a system, ESD protection diodes either conduct or enter reverse breakdown. Key considerations to protect DUP:</a:t>
            </a:r>
          </a:p>
          <a:p>
            <a:pPr marL="285750" lvl="0" indent="-285750">
              <a:buFont typeface="Arial" pitchFamily="34" charset="0"/>
              <a:buChar char="•"/>
            </a:pPr>
            <a:endParaRPr lang="en-GB" sz="1300" dirty="0">
              <a:latin typeface="+mn-lt"/>
            </a:endParaRPr>
          </a:p>
          <a:p>
            <a:pPr marL="285750" lvl="0" indent="-285750">
              <a:buFont typeface="Arial" pitchFamily="34" charset="0"/>
              <a:buChar char="•"/>
            </a:pPr>
            <a:r>
              <a:rPr lang="en-IN" sz="1300" dirty="0">
                <a:latin typeface="+mn-lt"/>
              </a:rPr>
              <a:t>Low dynamic resistance (R</a:t>
            </a:r>
            <a:r>
              <a:rPr lang="en-IN" sz="1300" baseline="-25000" dirty="0">
                <a:latin typeface="+mn-lt"/>
              </a:rPr>
              <a:t>DYN</a:t>
            </a:r>
            <a:r>
              <a:rPr lang="en-IN" sz="1300" dirty="0">
                <a:latin typeface="+mn-lt"/>
              </a:rPr>
              <a:t>).</a:t>
            </a:r>
          </a:p>
          <a:p>
            <a:pPr marL="0" lvl="0" indent="0"/>
            <a:endParaRPr lang="en-GB" sz="1300" dirty="0">
              <a:latin typeface="+mn-lt"/>
            </a:endParaRPr>
          </a:p>
          <a:p>
            <a:pPr marL="285750" lvl="0" indent="-285750">
              <a:buFont typeface="Arial" pitchFamily="34" charset="0"/>
              <a:buChar char="•"/>
            </a:pPr>
            <a:r>
              <a:rPr lang="en-GB" sz="1300" dirty="0">
                <a:latin typeface="+mn-lt"/>
              </a:rPr>
              <a:t>Low clamp voltage (V</a:t>
            </a:r>
            <a:r>
              <a:rPr lang="en-GB" sz="1300" baseline="-25000" dirty="0">
                <a:latin typeface="+mn-lt"/>
              </a:rPr>
              <a:t>C</a:t>
            </a:r>
            <a:r>
              <a:rPr lang="en-GB" sz="1300" dirty="0">
                <a:latin typeface="+mn-lt"/>
              </a:rPr>
              <a:t>) and first peak voltage.</a:t>
            </a:r>
          </a:p>
          <a:p>
            <a:pPr marL="285750" lvl="0" indent="-285750">
              <a:buFont typeface="Arial" pitchFamily="34" charset="0"/>
              <a:buChar char="•"/>
            </a:pPr>
            <a:endParaRPr lang="en-GB" sz="1300" dirty="0">
              <a:latin typeface="+mn-lt"/>
            </a:endParaRPr>
          </a:p>
          <a:p>
            <a:pPr marL="285750" lvl="0" indent="-285750">
              <a:buFont typeface="Arial" pitchFamily="34" charset="0"/>
              <a:buChar char="•"/>
            </a:pPr>
            <a:r>
              <a:rPr lang="en-GB" sz="1300" dirty="0">
                <a:latin typeface="+mn-lt"/>
              </a:rPr>
              <a:t>Operations of an ESD protection diode to absorb ESD pulses with different polarities</a:t>
            </a:r>
            <a:r>
              <a:rPr lang="en-IN" sz="1300" dirty="0">
                <a:latin typeface="+mn-lt"/>
              </a:rPr>
              <a:t>.</a:t>
            </a:r>
            <a:endParaRPr sz="1300" dirty="0">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6654" y="1746076"/>
            <a:ext cx="3330146" cy="1723767"/>
          </a:xfrm>
          <a:prstGeom prst="rect">
            <a:avLst/>
          </a:prstGeom>
        </p:spPr>
      </p:pic>
    </p:spTree>
    <p:extLst>
      <p:ext uri="{BB962C8B-B14F-4D97-AF65-F5344CB8AC3E}">
        <p14:creationId xmlns:p14="http://schemas.microsoft.com/office/powerpoint/2010/main" val="39633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69427" y="451203"/>
            <a:ext cx="7145076" cy="572700"/>
          </a:xfrm>
          <a:prstGeom prst="rect">
            <a:avLst/>
          </a:prstGeom>
        </p:spPr>
        <p:txBody>
          <a:bodyPr spcFirstLastPara="1" wrap="square" lIns="91425" tIns="91425" rIns="91425" bIns="91425" anchor="t" anchorCtr="0">
            <a:noAutofit/>
          </a:bodyPr>
          <a:lstStyle/>
          <a:p>
            <a:pPr lvl="0"/>
            <a:r>
              <a:rPr lang="en-IN" b="1" dirty="0"/>
              <a:t>Dynamic resistance (R</a:t>
            </a:r>
            <a:r>
              <a:rPr lang="en-IN" b="1" baseline="-25000" dirty="0"/>
              <a:t>DYN</a:t>
            </a:r>
            <a:r>
              <a:rPr lang="en-IN" b="1" dirty="0"/>
              <a:t>) of ESD Diode</a:t>
            </a:r>
            <a:endParaRPr dirty="0"/>
          </a:p>
        </p:txBody>
      </p:sp>
      <p:sp>
        <p:nvSpPr>
          <p:cNvPr id="4291" name="Google Shape;4291;p41"/>
          <p:cNvSpPr txBox="1">
            <a:spLocks noGrp="1"/>
          </p:cNvSpPr>
          <p:nvPr>
            <p:ph type="subTitle" idx="2"/>
          </p:nvPr>
        </p:nvSpPr>
        <p:spPr>
          <a:xfrm>
            <a:off x="784655" y="1731484"/>
            <a:ext cx="4226011" cy="2196419"/>
          </a:xfrm>
          <a:prstGeom prst="rect">
            <a:avLst/>
          </a:prstGeom>
        </p:spPr>
        <p:txBody>
          <a:bodyPr spcFirstLastPara="1" wrap="square" lIns="91425" tIns="91425" rIns="91425" bIns="91425" anchor="t" anchorCtr="0">
            <a:noAutofit/>
          </a:bodyPr>
          <a:lstStyle/>
          <a:p>
            <a:pPr marL="171450" lvl="0" indent="-171450">
              <a:buFont typeface="Arial" pitchFamily="34" charset="0"/>
              <a:buChar char="•"/>
            </a:pPr>
            <a:r>
              <a:rPr lang="en-GB" sz="1300" dirty="0">
                <a:latin typeface="+mn-lt"/>
              </a:rPr>
              <a:t>The dynamic resistance of the diode is the ratio of the change in the voltage across the diode to the change in current through it. </a:t>
            </a:r>
          </a:p>
          <a:p>
            <a:pPr marL="139700" indent="0"/>
            <a:endParaRPr lang="en-GB" sz="1300" dirty="0">
              <a:latin typeface="+mn-lt"/>
            </a:endParaRPr>
          </a:p>
          <a:p>
            <a:pPr marL="368300" indent="-228600">
              <a:buFont typeface="Courier New" pitchFamily="49" charset="0"/>
              <a:buChar char="o"/>
            </a:pPr>
            <a:r>
              <a:rPr lang="en-IN" sz="1300" dirty="0">
                <a:latin typeface="+mn-lt"/>
              </a:rPr>
              <a:t>It is represented by the formula: </a:t>
            </a:r>
            <a:r>
              <a:rPr lang="en-GB" sz="1300" dirty="0">
                <a:latin typeface="+mn-lt"/>
              </a:rPr>
              <a:t>R</a:t>
            </a:r>
            <a:r>
              <a:rPr lang="en-GB" sz="1300" baseline="-25000" dirty="0">
                <a:latin typeface="+mn-lt"/>
              </a:rPr>
              <a:t>DYN  </a:t>
            </a:r>
            <a:r>
              <a:rPr lang="en-IN" sz="1300" dirty="0">
                <a:latin typeface="+mn-lt"/>
              </a:rPr>
              <a:t>= </a:t>
            </a:r>
            <a:r>
              <a:rPr lang="el-GR" sz="1300" dirty="0">
                <a:latin typeface="+mn-lt"/>
              </a:rPr>
              <a:t>Δ</a:t>
            </a:r>
            <a:r>
              <a:rPr lang="en-IN" sz="1300" dirty="0">
                <a:latin typeface="+mn-lt"/>
              </a:rPr>
              <a:t>𝑉/</a:t>
            </a:r>
            <a:r>
              <a:rPr lang="el-GR" sz="1300" dirty="0">
                <a:latin typeface="+mn-lt"/>
              </a:rPr>
              <a:t>Δ</a:t>
            </a:r>
            <a:r>
              <a:rPr lang="en-IN" sz="1300" dirty="0">
                <a:latin typeface="+mn-lt"/>
              </a:rPr>
              <a:t>𝐼.</a:t>
            </a:r>
          </a:p>
          <a:p>
            <a:pPr>
              <a:buFont typeface="Arial" pitchFamily="34" charset="0"/>
              <a:buChar char="•"/>
            </a:pPr>
            <a:endParaRPr lang="en-GB" sz="1300" dirty="0">
              <a:latin typeface="+mn-lt"/>
            </a:endParaRPr>
          </a:p>
          <a:p>
            <a:pPr marL="171450" lvl="0" indent="-171450">
              <a:buFont typeface="Arial" pitchFamily="34" charset="0"/>
              <a:buChar char="•"/>
            </a:pPr>
            <a:r>
              <a:rPr lang="en-GB" sz="1300" dirty="0">
                <a:latin typeface="+mn-lt"/>
              </a:rPr>
              <a:t>R</a:t>
            </a:r>
            <a:r>
              <a:rPr lang="en-GB" sz="1300" baseline="-25000" dirty="0">
                <a:latin typeface="+mn-lt"/>
              </a:rPr>
              <a:t>DYN</a:t>
            </a:r>
            <a:r>
              <a:rPr lang="en-GB" sz="1300" dirty="0">
                <a:latin typeface="+mn-lt"/>
              </a:rPr>
              <a:t> is the slope of the V</a:t>
            </a:r>
            <a:r>
              <a:rPr lang="en-GB" sz="1300" baseline="-25000" dirty="0">
                <a:latin typeface="+mn-lt"/>
              </a:rPr>
              <a:t>F</a:t>
            </a:r>
            <a:r>
              <a:rPr lang="en-GB" sz="1300" dirty="0">
                <a:latin typeface="+mn-lt"/>
              </a:rPr>
              <a:t>–I</a:t>
            </a:r>
            <a:r>
              <a:rPr lang="en-GB" sz="1300" baseline="-25000" dirty="0">
                <a:latin typeface="+mn-lt"/>
              </a:rPr>
              <a:t>F</a:t>
            </a:r>
            <a:r>
              <a:rPr lang="en-GB" sz="1300" dirty="0">
                <a:latin typeface="+mn-lt"/>
              </a:rPr>
              <a:t> curve in reverse conduction mode. In the event of an ESD strike, ESD protection diodes with lower dynamic resistance conduct more current at a given voltage.</a:t>
            </a:r>
          </a:p>
          <a:p>
            <a:pPr marL="0" lvl="0" indent="0"/>
            <a:endParaRPr lang="en-GB" sz="1300" dirty="0">
              <a:latin typeface="+mn-lt"/>
            </a:endParaRPr>
          </a:p>
          <a:p>
            <a:pPr marL="0" lvl="0" indent="0"/>
            <a:endParaRPr lang="en-GB" sz="1300" dirty="0">
              <a:latin typeface="+mn-l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227" y="1229496"/>
            <a:ext cx="3330146" cy="160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7227" y="2959440"/>
            <a:ext cx="3330146" cy="1649629"/>
          </a:xfrm>
          <a:prstGeom prst="rect">
            <a:avLst/>
          </a:prstGeom>
        </p:spPr>
      </p:pic>
    </p:spTree>
    <p:extLst>
      <p:ext uri="{BB962C8B-B14F-4D97-AF65-F5344CB8AC3E}">
        <p14:creationId xmlns:p14="http://schemas.microsoft.com/office/powerpoint/2010/main" val="115840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69427" y="451203"/>
            <a:ext cx="7145076" cy="572700"/>
          </a:xfrm>
          <a:prstGeom prst="rect">
            <a:avLst/>
          </a:prstGeom>
        </p:spPr>
        <p:txBody>
          <a:bodyPr spcFirstLastPara="1" wrap="square" lIns="91425" tIns="91425" rIns="91425" bIns="91425" anchor="t" anchorCtr="0">
            <a:noAutofit/>
          </a:bodyPr>
          <a:lstStyle/>
          <a:p>
            <a:pPr lvl="0"/>
            <a:r>
              <a:rPr lang="en-GB" sz="3200" dirty="0"/>
              <a:t>Clamp voltage (V</a:t>
            </a:r>
            <a:r>
              <a:rPr lang="en-GB" sz="3200" baseline="-25000" dirty="0"/>
              <a:t>C</a:t>
            </a:r>
            <a:r>
              <a:rPr lang="en-GB" sz="3200" dirty="0"/>
              <a:t>)</a:t>
            </a:r>
            <a:r>
              <a:rPr lang="en-IN" b="1" dirty="0"/>
              <a:t> of ESD Diode</a:t>
            </a:r>
            <a:endParaRPr dirty="0"/>
          </a:p>
        </p:txBody>
      </p:sp>
      <p:sp>
        <p:nvSpPr>
          <p:cNvPr id="4291" name="Google Shape;4291;p41"/>
          <p:cNvSpPr txBox="1">
            <a:spLocks noGrp="1"/>
          </p:cNvSpPr>
          <p:nvPr>
            <p:ph type="subTitle" idx="2"/>
          </p:nvPr>
        </p:nvSpPr>
        <p:spPr>
          <a:xfrm>
            <a:off x="778477" y="1714665"/>
            <a:ext cx="4226011" cy="2445100"/>
          </a:xfrm>
          <a:prstGeom prst="rect">
            <a:avLst/>
          </a:prstGeom>
        </p:spPr>
        <p:txBody>
          <a:bodyPr spcFirstLastPara="1" wrap="square" lIns="91425" tIns="91425" rIns="91425" bIns="91425" anchor="t" anchorCtr="0">
            <a:noAutofit/>
          </a:bodyPr>
          <a:lstStyle/>
          <a:p>
            <a:pPr marL="171450" lvl="0" indent="-171450">
              <a:buFont typeface="Arial" pitchFamily="34" charset="0"/>
              <a:buChar char="•"/>
            </a:pPr>
            <a:r>
              <a:rPr lang="en-GB" sz="1200" dirty="0">
                <a:latin typeface="+mn-lt"/>
              </a:rPr>
              <a:t>ESD protection diodes with lower VC reduce the area under the ESD waveform, minimizing damage to the device under protection (DUP).</a:t>
            </a:r>
          </a:p>
          <a:p>
            <a:pPr marL="171450" lvl="0" indent="-171450">
              <a:buFont typeface="Arial" pitchFamily="34" charset="0"/>
              <a:buChar char="•"/>
            </a:pPr>
            <a:endParaRPr lang="en-GB" sz="1200" dirty="0">
              <a:latin typeface="+mn-lt"/>
            </a:endParaRPr>
          </a:p>
          <a:p>
            <a:pPr marL="171450" lvl="0" indent="-171450">
              <a:buFont typeface="Arial" pitchFamily="34" charset="0"/>
              <a:buChar char="•"/>
            </a:pPr>
            <a:r>
              <a:rPr lang="en-GB" sz="1200" dirty="0">
                <a:latin typeface="+mn-lt"/>
              </a:rPr>
              <a:t>The ESD protection diode with a lower V</a:t>
            </a:r>
            <a:r>
              <a:rPr lang="en-GB" sz="1200" baseline="-25000" dirty="0">
                <a:latin typeface="+mn-lt"/>
              </a:rPr>
              <a:t>C</a:t>
            </a:r>
            <a:r>
              <a:rPr lang="en-GB" sz="1200" dirty="0">
                <a:latin typeface="+mn-lt"/>
              </a:rPr>
              <a:t> exhibits lower clamp voltage at 30 ns and 60 ns than the one with a higher V</a:t>
            </a:r>
            <a:r>
              <a:rPr lang="en-GB" sz="1200" baseline="-25000" dirty="0">
                <a:latin typeface="+mn-lt"/>
              </a:rPr>
              <a:t>C</a:t>
            </a:r>
            <a:r>
              <a:rPr lang="en-GB" sz="1200" dirty="0">
                <a:latin typeface="+mn-lt"/>
              </a:rPr>
              <a:t>.</a:t>
            </a:r>
          </a:p>
          <a:p>
            <a:pPr marL="139700" indent="0"/>
            <a:endParaRPr lang="en-GB" sz="1300" dirty="0">
              <a:latin typeface="+mn-lt"/>
            </a:endParaRPr>
          </a:p>
          <a:p>
            <a:pPr marL="171450" lvl="0" indent="-171450">
              <a:buFont typeface="Arial" pitchFamily="34" charset="0"/>
              <a:buChar char="•"/>
            </a:pPr>
            <a:r>
              <a:rPr lang="en-GB" sz="1200" dirty="0">
                <a:latin typeface="+mn-lt"/>
              </a:rPr>
              <a:t>Some ESD diodes have delayed response times, allowing the first ESD pulse peak (exceeding VC) to reach the DUP, potentially causing malfunction or damage.</a:t>
            </a:r>
            <a:endParaRPr lang="en-GB" sz="1300" dirty="0">
              <a:latin typeface="+mn-lt"/>
            </a:endParaRPr>
          </a:p>
          <a:p>
            <a:pPr marL="0" lvl="0" indent="0"/>
            <a:endParaRPr lang="en-GB" sz="1300" dirty="0">
              <a:latin typeface="+mn-lt"/>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232" y="1419822"/>
            <a:ext cx="3506744" cy="303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75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055" y="1160684"/>
            <a:ext cx="3534033" cy="3330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97009" y="1197621"/>
            <a:ext cx="3966519" cy="3293209"/>
          </a:xfrm>
          <a:prstGeom prst="rect">
            <a:avLst/>
          </a:prstGeom>
          <a:noFill/>
        </p:spPr>
        <p:txBody>
          <a:bodyPr wrap="square" rtlCol="0">
            <a:spAutoFit/>
          </a:bodyPr>
          <a:lstStyle/>
          <a:p>
            <a:pPr marL="285750" indent="-285750">
              <a:buFont typeface="Arial" pitchFamily="34" charset="0"/>
              <a:buChar char="•"/>
            </a:pPr>
            <a:r>
              <a:rPr lang="en-GB" sz="1300" b="1" dirty="0"/>
              <a:t>Working Peak Reverse Voltage (</a:t>
            </a:r>
            <a:r>
              <a:rPr lang="en-IN" sz="1200" b="1" dirty="0"/>
              <a:t>V</a:t>
            </a:r>
            <a:r>
              <a:rPr lang="en-IN" sz="1200" b="1" baseline="-25000" dirty="0"/>
              <a:t>RWM</a:t>
            </a:r>
            <a:r>
              <a:rPr lang="en-GB" sz="1300" b="1" dirty="0"/>
              <a:t>):</a:t>
            </a:r>
            <a:r>
              <a:rPr lang="en-GB" sz="1300" dirty="0"/>
              <a:t> The maximum reverse voltage at which the diode exhibits high impedance with minimal leakage current.</a:t>
            </a:r>
          </a:p>
          <a:p>
            <a:endParaRPr lang="en-GB" sz="1300" dirty="0"/>
          </a:p>
          <a:p>
            <a:pPr marL="285750" indent="-285750">
              <a:buFont typeface="Arial" pitchFamily="34" charset="0"/>
              <a:buChar char="•"/>
            </a:pPr>
            <a:r>
              <a:rPr lang="en-GB" sz="1300" b="1" dirty="0"/>
              <a:t>Total Capacitance (</a:t>
            </a:r>
            <a:r>
              <a:rPr lang="en-IN" sz="1200" b="1" dirty="0"/>
              <a:t>C</a:t>
            </a:r>
            <a:r>
              <a:rPr lang="en-IN" sz="1200" b="1" baseline="-25000" dirty="0"/>
              <a:t>t</a:t>
            </a:r>
            <a:r>
              <a:rPr lang="en-GB" sz="1300" b="1" dirty="0"/>
              <a:t>):</a:t>
            </a:r>
            <a:r>
              <a:rPr lang="en-GB" sz="1300" dirty="0"/>
              <a:t> The sum of junction and package parasitic capacitances at a specified reverse voltage and frequency.</a:t>
            </a:r>
          </a:p>
          <a:p>
            <a:pPr marL="285750" indent="-285750">
              <a:buFont typeface="Arial" pitchFamily="34" charset="0"/>
              <a:buChar char="•"/>
            </a:pPr>
            <a:endParaRPr lang="en-GB" sz="1300" b="1" dirty="0"/>
          </a:p>
          <a:p>
            <a:pPr marL="285750" indent="-285750">
              <a:buFont typeface="Arial" pitchFamily="34" charset="0"/>
              <a:buChar char="•"/>
            </a:pPr>
            <a:r>
              <a:rPr lang="en-GB" sz="1300" b="1" dirty="0"/>
              <a:t>Dynamic Resistance (</a:t>
            </a:r>
            <a:r>
              <a:rPr lang="en-IN" sz="1200" b="1" dirty="0"/>
              <a:t>R</a:t>
            </a:r>
            <a:r>
              <a:rPr lang="en-IN" sz="1200" b="1" baseline="-25000" dirty="0"/>
              <a:t>DYN</a:t>
            </a:r>
            <a:r>
              <a:rPr lang="en-GB" sz="1300" b="1" dirty="0"/>
              <a:t>):</a:t>
            </a:r>
            <a:r>
              <a:rPr lang="en-GB" sz="1300" dirty="0"/>
              <a:t> The slope of the </a:t>
            </a:r>
            <a:r>
              <a:rPr lang="en-IN" sz="1200" dirty="0"/>
              <a:t>V</a:t>
            </a:r>
            <a:r>
              <a:rPr lang="en-IN" sz="1200" baseline="-25000" dirty="0"/>
              <a:t>F</a:t>
            </a:r>
            <a:r>
              <a:rPr lang="en-IN" sz="1200" dirty="0"/>
              <a:t>–I</a:t>
            </a:r>
            <a:r>
              <a:rPr lang="en-IN" sz="1200" baseline="-25000" dirty="0"/>
              <a:t>F</a:t>
            </a:r>
            <a:r>
              <a:rPr lang="en-GB" sz="1300" dirty="0"/>
              <a:t> curve between </a:t>
            </a:r>
            <a:r>
              <a:rPr lang="en-IN" sz="1200" dirty="0"/>
              <a:t>V</a:t>
            </a:r>
            <a:r>
              <a:rPr lang="en-IN" sz="1200" baseline="-25000" dirty="0"/>
              <a:t>BR</a:t>
            </a:r>
            <a:r>
              <a:rPr lang="en-IN" sz="1200" dirty="0"/>
              <a:t> and V</a:t>
            </a:r>
            <a:r>
              <a:rPr lang="en-IN" sz="1200" baseline="-25000" dirty="0"/>
              <a:t>C</a:t>
            </a:r>
            <a:r>
              <a:rPr lang="en-GB" sz="1300" dirty="0"/>
              <a:t>, indicating the diode's resistance during reverse breakdown.</a:t>
            </a:r>
          </a:p>
          <a:p>
            <a:pPr marL="285750" indent="-285750">
              <a:buFont typeface="Arial" pitchFamily="34" charset="0"/>
              <a:buChar char="•"/>
            </a:pPr>
            <a:endParaRPr lang="en-GB" sz="1300" b="1" dirty="0"/>
          </a:p>
          <a:p>
            <a:pPr marL="285750" indent="-285750">
              <a:buFont typeface="Arial" pitchFamily="34" charset="0"/>
              <a:buChar char="•"/>
            </a:pPr>
            <a:r>
              <a:rPr lang="en-GB" sz="1300" b="1" dirty="0"/>
              <a:t>Reverse Breakdown Voltage (</a:t>
            </a:r>
            <a:r>
              <a:rPr lang="en-IN" sz="1200" b="1" dirty="0"/>
              <a:t>V</a:t>
            </a:r>
            <a:r>
              <a:rPr lang="en-IN" sz="1200" b="1" baseline="-25000" dirty="0"/>
              <a:t>BR</a:t>
            </a:r>
            <a:r>
              <a:rPr lang="en-GB" sz="1300" b="1" dirty="0"/>
              <a:t>):</a:t>
            </a:r>
            <a:r>
              <a:rPr lang="en-GB" sz="1300" dirty="0"/>
              <a:t> The reverse voltage at which the diode begins to conduct a specified current (typically 1 mA).</a:t>
            </a:r>
            <a:endParaRPr lang="en-IN" sz="1300" dirty="0">
              <a:latin typeface="+mn-lt"/>
            </a:endParaRPr>
          </a:p>
        </p:txBody>
      </p:sp>
      <p:sp>
        <p:nvSpPr>
          <p:cNvPr id="6" name="TextBox 5"/>
          <p:cNvSpPr txBox="1"/>
          <p:nvPr/>
        </p:nvSpPr>
        <p:spPr>
          <a:xfrm>
            <a:off x="797010" y="476940"/>
            <a:ext cx="4924169" cy="553998"/>
          </a:xfrm>
          <a:prstGeom prst="rect">
            <a:avLst/>
          </a:prstGeom>
          <a:noFill/>
        </p:spPr>
        <p:txBody>
          <a:bodyPr wrap="square" rtlCol="0">
            <a:spAutoFit/>
          </a:bodyPr>
          <a:lstStyle/>
          <a:p>
            <a:r>
              <a:rPr lang="en-GB" sz="3000" b="1" dirty="0">
                <a:latin typeface="+mj-lt"/>
              </a:rPr>
              <a:t>Electrical Characteristics</a:t>
            </a:r>
            <a:endParaRPr lang="en-IN" sz="3000" b="1" dirty="0">
              <a:latin typeface="+mj-lt"/>
            </a:endParaRPr>
          </a:p>
        </p:txBody>
      </p:sp>
    </p:spTree>
    <p:extLst>
      <p:ext uri="{BB962C8B-B14F-4D97-AF65-F5344CB8AC3E}">
        <p14:creationId xmlns:p14="http://schemas.microsoft.com/office/powerpoint/2010/main" val="1980228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5" name="TextBox 4"/>
          <p:cNvSpPr txBox="1"/>
          <p:nvPr/>
        </p:nvSpPr>
        <p:spPr>
          <a:xfrm>
            <a:off x="753760" y="734241"/>
            <a:ext cx="8001002" cy="692497"/>
          </a:xfrm>
          <a:prstGeom prst="rect">
            <a:avLst/>
          </a:prstGeom>
          <a:noFill/>
        </p:spPr>
        <p:txBody>
          <a:bodyPr wrap="square" rtlCol="0">
            <a:spAutoFit/>
          </a:bodyPr>
          <a:lstStyle/>
          <a:p>
            <a:pPr marL="285750" indent="-285750">
              <a:buFont typeface="Arial" pitchFamily="34" charset="0"/>
              <a:buChar char="•"/>
            </a:pPr>
            <a:r>
              <a:rPr lang="en-GB" sz="1300" b="1" dirty="0"/>
              <a:t>Reverse Current (</a:t>
            </a:r>
            <a:r>
              <a:rPr lang="en-IN" sz="1300" b="1" dirty="0"/>
              <a:t>I</a:t>
            </a:r>
            <a:r>
              <a:rPr lang="en-IN" sz="1300" b="1" baseline="-25000" dirty="0"/>
              <a:t>R</a:t>
            </a:r>
            <a:r>
              <a:rPr lang="en-GB" sz="1300" b="1" dirty="0"/>
              <a:t>):</a:t>
            </a:r>
            <a:r>
              <a:rPr lang="en-GB" sz="1300" dirty="0"/>
              <a:t> The leakage current flowing in reverse direction at </a:t>
            </a:r>
            <a:r>
              <a:rPr lang="en-IN" sz="1300" dirty="0"/>
              <a:t>V</a:t>
            </a:r>
            <a:r>
              <a:rPr lang="en-IN" sz="1300" baseline="-25000" dirty="0"/>
              <a:t>RWM</a:t>
            </a:r>
            <a:r>
              <a:rPr lang="en-GB" sz="1300" dirty="0"/>
              <a:t>.</a:t>
            </a:r>
          </a:p>
          <a:p>
            <a:pPr marL="285750" indent="-285750">
              <a:buFont typeface="Arial" pitchFamily="34" charset="0"/>
              <a:buChar char="•"/>
            </a:pPr>
            <a:endParaRPr lang="en-GB" sz="1300" b="1" dirty="0"/>
          </a:p>
          <a:p>
            <a:pPr marL="285750" indent="-285750">
              <a:buFont typeface="Arial" pitchFamily="34" charset="0"/>
              <a:buChar char="•"/>
            </a:pPr>
            <a:r>
              <a:rPr lang="en-GB" sz="1300" b="1" dirty="0"/>
              <a:t>Clamp Voltage (</a:t>
            </a:r>
            <a:r>
              <a:rPr lang="en-IN" sz="1300" b="1" dirty="0"/>
              <a:t>V</a:t>
            </a:r>
            <a:r>
              <a:rPr lang="en-IN" sz="1300" b="1" baseline="-25000" dirty="0"/>
              <a:t>C</a:t>
            </a:r>
            <a:r>
              <a:rPr lang="en-GB" sz="1300" b="1" dirty="0"/>
              <a:t>):</a:t>
            </a:r>
            <a:r>
              <a:rPr lang="en-GB" sz="1300" dirty="0"/>
              <a:t> The maximum voltage to which the diode clamps during a peak pulse current</a:t>
            </a:r>
            <a:r>
              <a:rPr lang="en-GB" sz="1200" dirty="0"/>
              <a:t>.</a:t>
            </a:r>
            <a:endParaRPr lang="en-IN" sz="1300" dirty="0">
              <a:latin typeface="+mn-lt"/>
            </a:endParaRPr>
          </a:p>
        </p:txBody>
      </p:sp>
    </p:spTree>
    <p:extLst>
      <p:ext uri="{BB962C8B-B14F-4D97-AF65-F5344CB8AC3E}">
        <p14:creationId xmlns:p14="http://schemas.microsoft.com/office/powerpoint/2010/main" val="3246912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40"/>
          <p:cNvSpPr txBox="1">
            <a:spLocks noGrp="1"/>
          </p:cNvSpPr>
          <p:nvPr>
            <p:ph type="title"/>
          </p:nvPr>
        </p:nvSpPr>
        <p:spPr>
          <a:xfrm>
            <a:off x="527872" y="2168730"/>
            <a:ext cx="4600182" cy="20070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Layout Considerations for  ESD Diode</a:t>
            </a:r>
            <a:endParaRPr sz="4000" dirty="0"/>
          </a:p>
        </p:txBody>
      </p:sp>
      <p:sp>
        <p:nvSpPr>
          <p:cNvPr id="3813" name="Google Shape;3813;p40"/>
          <p:cNvSpPr txBox="1">
            <a:spLocks noGrp="1"/>
          </p:cNvSpPr>
          <p:nvPr>
            <p:ph type="title" idx="2"/>
          </p:nvPr>
        </p:nvSpPr>
        <p:spPr>
          <a:xfrm>
            <a:off x="665265" y="1277154"/>
            <a:ext cx="12333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3815" name="Google Shape;3815;p40"/>
          <p:cNvGrpSpPr/>
          <p:nvPr/>
        </p:nvGrpSpPr>
        <p:grpSpPr>
          <a:xfrm>
            <a:off x="5309625" y="391075"/>
            <a:ext cx="3503100" cy="4383600"/>
            <a:chOff x="5309625" y="391075"/>
            <a:chExt cx="3503100" cy="4383600"/>
          </a:xfrm>
        </p:grpSpPr>
        <p:grpSp>
          <p:nvGrpSpPr>
            <p:cNvPr id="3816" name="Google Shape;3816;p40"/>
            <p:cNvGrpSpPr/>
            <p:nvPr/>
          </p:nvGrpSpPr>
          <p:grpSpPr>
            <a:xfrm>
              <a:off x="5309625" y="391075"/>
              <a:ext cx="3503100" cy="4383600"/>
              <a:chOff x="5309625" y="391075"/>
              <a:chExt cx="3503100" cy="4383600"/>
            </a:xfrm>
          </p:grpSpPr>
          <p:sp>
            <p:nvSpPr>
              <p:cNvPr id="3817" name="Google Shape;3817;p40"/>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18" name="Google Shape;3818;p40"/>
              <p:cNvGrpSpPr/>
              <p:nvPr/>
            </p:nvGrpSpPr>
            <p:grpSpPr>
              <a:xfrm rot="10800000" flipH="1">
                <a:off x="5314549" y="395586"/>
                <a:ext cx="3493047" cy="4375061"/>
                <a:chOff x="697175" y="461850"/>
                <a:chExt cx="1672675" cy="2098250"/>
              </a:xfrm>
            </p:grpSpPr>
            <p:sp>
              <p:nvSpPr>
                <p:cNvPr id="3819" name="Google Shape;3819;p40"/>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40"/>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40"/>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40"/>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40"/>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40"/>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40"/>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40"/>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40"/>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40"/>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40"/>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40"/>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40"/>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40"/>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40"/>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40"/>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40"/>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40"/>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40"/>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40"/>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40"/>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40"/>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40"/>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40"/>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40"/>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40"/>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40"/>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40"/>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40"/>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40"/>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40"/>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40"/>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40"/>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40"/>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40"/>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40"/>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40"/>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40"/>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40"/>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40"/>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40"/>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40"/>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40"/>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40"/>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40"/>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40"/>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40"/>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40"/>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40"/>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40"/>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40"/>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40"/>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40"/>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2" name="Google Shape;3872;p40"/>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3" name="Google Shape;3873;p40"/>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4" name="Google Shape;3874;p40"/>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40"/>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40"/>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40"/>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40"/>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40"/>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40"/>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40"/>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40"/>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40"/>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40"/>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40"/>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40"/>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40"/>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40"/>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40"/>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40"/>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40"/>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40"/>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40"/>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40"/>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40"/>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40"/>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40"/>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40"/>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40"/>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40"/>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40"/>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40"/>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40"/>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40"/>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40"/>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40"/>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40"/>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40"/>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40"/>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40"/>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40"/>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40"/>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40"/>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40"/>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40"/>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40"/>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40"/>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40"/>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40"/>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40"/>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40"/>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40"/>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40"/>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40"/>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40"/>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40"/>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40"/>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40"/>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40"/>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40"/>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40"/>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40"/>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40"/>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40"/>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40"/>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40"/>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40"/>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40"/>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40"/>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40"/>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40"/>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40"/>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40"/>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40"/>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40"/>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40"/>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40"/>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40"/>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40"/>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40"/>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40"/>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40"/>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40"/>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40"/>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40"/>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40"/>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40"/>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40"/>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40"/>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40"/>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40"/>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40"/>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40"/>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4" name="Google Shape;3964;p40"/>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3965;p40"/>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40"/>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40"/>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40"/>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40"/>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40"/>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40"/>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40"/>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40"/>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40"/>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40"/>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40"/>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40"/>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40"/>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40"/>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40"/>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40"/>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40"/>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40"/>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40"/>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40"/>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40"/>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40"/>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40"/>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40"/>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40"/>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40"/>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40"/>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40"/>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40"/>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40"/>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40"/>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40"/>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40"/>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40"/>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40"/>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40"/>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40"/>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40"/>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40"/>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40"/>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40"/>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40"/>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40"/>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40"/>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40"/>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40"/>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40"/>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40"/>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40"/>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40"/>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40"/>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40"/>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40"/>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40"/>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40"/>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40"/>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40"/>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40"/>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40"/>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40"/>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40"/>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40"/>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40"/>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40"/>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40"/>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40"/>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40"/>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40"/>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40"/>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40"/>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40"/>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40"/>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40"/>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40"/>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40"/>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40"/>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40"/>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40"/>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40"/>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40"/>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40"/>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40"/>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40"/>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40"/>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40"/>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40"/>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40"/>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40"/>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40"/>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5" name="Google Shape;4055;p40"/>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6" name="Google Shape;4056;p40"/>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7" name="Google Shape;4057;p40"/>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8" name="Google Shape;4058;p40"/>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9" name="Google Shape;4059;p40"/>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4060;p40"/>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1" name="Google Shape;4061;p40"/>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2" name="Google Shape;4062;p40"/>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3" name="Google Shape;4063;p40"/>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4" name="Google Shape;4064;p40"/>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5" name="Google Shape;4065;p40"/>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6" name="Google Shape;4066;p40"/>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7" name="Google Shape;4067;p40"/>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8" name="Google Shape;4068;p40"/>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40"/>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40"/>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40"/>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40"/>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40"/>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40"/>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40"/>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40"/>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40"/>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40"/>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40"/>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40"/>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40"/>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40"/>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40"/>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4" name="Google Shape;4084;p40"/>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5" name="Google Shape;4085;p40"/>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6" name="Google Shape;4086;p40"/>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7" name="Google Shape;4087;p40"/>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8" name="Google Shape;4088;p40"/>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9" name="Google Shape;4089;p40"/>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0" name="Google Shape;4090;p40"/>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40"/>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2" name="Google Shape;4092;p40"/>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3" name="Google Shape;4093;p40"/>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4" name="Google Shape;4094;p40"/>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5" name="Google Shape;4095;p40"/>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6" name="Google Shape;4096;p40"/>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7" name="Google Shape;4097;p40"/>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4098;p40"/>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9" name="Google Shape;4099;p40"/>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0" name="Google Shape;4100;p40"/>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1" name="Google Shape;4101;p40"/>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2" name="Google Shape;4102;p40"/>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03" name="Google Shape;4103;p40"/>
            <p:cNvGrpSpPr/>
            <p:nvPr/>
          </p:nvGrpSpPr>
          <p:grpSpPr>
            <a:xfrm>
              <a:off x="6722850" y="1544650"/>
              <a:ext cx="762741" cy="1311760"/>
              <a:chOff x="5309625" y="6138225"/>
              <a:chExt cx="762741" cy="1311760"/>
            </a:xfrm>
          </p:grpSpPr>
          <p:sp>
            <p:nvSpPr>
              <p:cNvPr id="4104" name="Google Shape;4104;p40"/>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5" name="Google Shape;4105;p40"/>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6" name="Google Shape;4106;p40"/>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40"/>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40"/>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40"/>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40"/>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1" name="Google Shape;4111;p40"/>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4112;p40"/>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3" name="Google Shape;4113;p40"/>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4" name="Google Shape;4114;p40"/>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40"/>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6" name="Google Shape;4116;p40"/>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4117;p40"/>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8" name="Google Shape;4118;p40"/>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40"/>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40"/>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40"/>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40"/>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40"/>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40"/>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40"/>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40"/>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7" name="Google Shape;4127;p40"/>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8" name="Google Shape;4128;p40"/>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9" name="Google Shape;4129;p40"/>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0" name="Google Shape;4130;p40"/>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1" name="Google Shape;4131;p40"/>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2" name="Google Shape;4132;p40"/>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40"/>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4134;p40"/>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40"/>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6" name="Google Shape;4136;p40"/>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40"/>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8" name="Google Shape;4138;p40"/>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39" name="Google Shape;4139;p40"/>
            <p:cNvGrpSpPr/>
            <p:nvPr/>
          </p:nvGrpSpPr>
          <p:grpSpPr>
            <a:xfrm>
              <a:off x="7236625" y="3453800"/>
              <a:ext cx="1314274" cy="809400"/>
              <a:chOff x="5522300" y="5335650"/>
              <a:chExt cx="1314274" cy="809400"/>
            </a:xfrm>
          </p:grpSpPr>
          <p:sp>
            <p:nvSpPr>
              <p:cNvPr id="4140" name="Google Shape;4140;p40"/>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1" name="Google Shape;4141;p40"/>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2" name="Google Shape;4142;p40"/>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40"/>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40"/>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5" name="Google Shape;4145;p40"/>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6" name="Google Shape;4146;p40"/>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40"/>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8" name="Google Shape;4148;p40"/>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9" name="Google Shape;4149;p40"/>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40"/>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1" name="Google Shape;4151;p40"/>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2" name="Google Shape;4152;p40"/>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40"/>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4" name="Google Shape;4154;p40"/>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5" name="Google Shape;4155;p40"/>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40"/>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7" name="Google Shape;4157;p40"/>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8" name="Google Shape;4158;p40"/>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40"/>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0" name="Google Shape;4160;p40"/>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1" name="Google Shape;4161;p40"/>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2" name="Google Shape;4162;p40"/>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3" name="Google Shape;4163;p40"/>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40"/>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5" name="Google Shape;4165;p40"/>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6" name="Google Shape;4166;p40"/>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40"/>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40"/>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9" name="Google Shape;4169;p40"/>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0" name="Google Shape;4170;p40"/>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1" name="Google Shape;4171;p40"/>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2" name="Google Shape;4172;p40"/>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3" name="Google Shape;4173;p40"/>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4" name="Google Shape;4174;p40"/>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5" name="Google Shape;4175;p40"/>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4176;p40"/>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40"/>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8" name="Google Shape;4178;p40"/>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40"/>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0" name="Google Shape;4180;p40"/>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1" name="Google Shape;4181;p40"/>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2" name="Google Shape;4182;p40"/>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3" name="Google Shape;4183;p40"/>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4" name="Google Shape;4184;p40"/>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5" name="Google Shape;4185;p40"/>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6" name="Google Shape;4186;p40"/>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7" name="Google Shape;4187;p40"/>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8" name="Google Shape;4188;p40"/>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9" name="Google Shape;4189;p40"/>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0" name="Google Shape;4190;p40"/>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1" name="Google Shape;4191;p40"/>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2" name="Google Shape;4192;p40"/>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3" name="Google Shape;4193;p40"/>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4" name="Google Shape;4194;p40"/>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5" name="Google Shape;4195;p40"/>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6" name="Google Shape;4196;p40"/>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7" name="Google Shape;4197;p40"/>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8" name="Google Shape;4198;p40"/>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9" name="Google Shape;4199;p40"/>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0" name="Google Shape;4200;p40"/>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1" name="Google Shape;4201;p40"/>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4202;p40"/>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3" name="Google Shape;4203;p40"/>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4" name="Google Shape;4204;p40"/>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5" name="Google Shape;4205;p40"/>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6" name="Google Shape;4206;p40"/>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7" name="Google Shape;4207;p40"/>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8" name="Google Shape;4208;p40"/>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9" name="Google Shape;4209;p40"/>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0" name="Google Shape;4210;p40"/>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1" name="Google Shape;4211;p40"/>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2" name="Google Shape;4212;p40"/>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3" name="Google Shape;4213;p40"/>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4" name="Google Shape;4214;p40"/>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5" name="Google Shape;4215;p40"/>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6" name="Google Shape;4216;p40"/>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7" name="Google Shape;4217;p40"/>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8" name="Google Shape;4218;p40"/>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9" name="Google Shape;4219;p40"/>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0" name="Google Shape;4220;p40"/>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4221;p40"/>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2" name="Google Shape;4222;p40"/>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3" name="Google Shape;4223;p40"/>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4" name="Google Shape;4224;p40"/>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5" name="Google Shape;4225;p40"/>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6" name="Google Shape;4226;p40"/>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7" name="Google Shape;4227;p40"/>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8" name="Google Shape;4228;p40"/>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9" name="Google Shape;4229;p40"/>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0" name="Google Shape;4230;p40"/>
            <p:cNvGrpSpPr/>
            <p:nvPr/>
          </p:nvGrpSpPr>
          <p:grpSpPr>
            <a:xfrm>
              <a:off x="6258930" y="813427"/>
              <a:ext cx="642501" cy="606585"/>
              <a:chOff x="-4345070" y="3726402"/>
              <a:chExt cx="642501" cy="606585"/>
            </a:xfrm>
          </p:grpSpPr>
          <p:sp>
            <p:nvSpPr>
              <p:cNvPr id="4231" name="Google Shape;4231;p4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2" name="Google Shape;4232;p4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3" name="Google Shape;4233;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4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5" name="Google Shape;4235;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6" name="Google Shape;4236;p4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7" name="Google Shape;4237;p4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4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9" name="Google Shape;4239;p4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0" name="Google Shape;4240;p4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4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2" name="Google Shape;4242;p4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3" name="Google Shape;4243;p4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4" name="Google Shape;4244;p40"/>
            <p:cNvGrpSpPr/>
            <p:nvPr/>
          </p:nvGrpSpPr>
          <p:grpSpPr>
            <a:xfrm>
              <a:off x="7730346" y="1216362"/>
              <a:ext cx="491637" cy="986062"/>
              <a:chOff x="4225370" y="-782119"/>
              <a:chExt cx="299250" cy="600196"/>
            </a:xfrm>
          </p:grpSpPr>
          <p:sp>
            <p:nvSpPr>
              <p:cNvPr id="4245" name="Google Shape;4245;p40"/>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6" name="Google Shape;4246;p40"/>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40"/>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8" name="Google Shape;4248;p40"/>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9" name="Google Shape;4249;p40"/>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40"/>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1" name="Google Shape;4251;p40"/>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2" name="Google Shape;4252;p40"/>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3" name="Google Shape;4253;p40"/>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40"/>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40"/>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40"/>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57" name="Google Shape;4257;p40"/>
            <p:cNvGrpSpPr/>
            <p:nvPr/>
          </p:nvGrpSpPr>
          <p:grpSpPr>
            <a:xfrm>
              <a:off x="5954623" y="2724050"/>
              <a:ext cx="373850" cy="899213"/>
              <a:chOff x="10985382" y="-7411116"/>
              <a:chExt cx="815553" cy="1961633"/>
            </a:xfrm>
          </p:grpSpPr>
          <p:sp>
            <p:nvSpPr>
              <p:cNvPr id="4258" name="Google Shape;4258;p40"/>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9" name="Google Shape;4259;p40"/>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0" name="Google Shape;4260;p40"/>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1" name="Google Shape;4261;p40"/>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2" name="Google Shape;4262;p40"/>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3" name="Google Shape;4263;p40"/>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40"/>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5" name="Google Shape;4265;p40"/>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6" name="Google Shape;4266;p40"/>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40"/>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8" name="Google Shape;4268;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9" name="Google Shape;4269;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1" name="Google Shape;4271;p40"/>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2" name="Google Shape;4272;p40"/>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40"/>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4" name="Google Shape;4274;p40"/>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5" name="Google Shape;4275;p40"/>
            <p:cNvGrpSpPr/>
            <p:nvPr/>
          </p:nvGrpSpPr>
          <p:grpSpPr>
            <a:xfrm>
              <a:off x="7527910" y="2799450"/>
              <a:ext cx="301969" cy="562336"/>
              <a:chOff x="7686885" y="2546950"/>
              <a:chExt cx="301969" cy="562336"/>
            </a:xfrm>
          </p:grpSpPr>
          <p:sp>
            <p:nvSpPr>
              <p:cNvPr id="4276" name="Google Shape;4276;p40"/>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40"/>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8" name="Google Shape;4278;p40"/>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0" name="Google Shape;4280;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1" name="Google Shape;4281;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2" name="Google Shape;4282;p40"/>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40"/>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2240190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680" y="716691"/>
            <a:ext cx="3388197" cy="2075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663" y="716692"/>
            <a:ext cx="3388197" cy="2075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71151" y="3181865"/>
            <a:ext cx="7673546" cy="892552"/>
          </a:xfrm>
          <a:prstGeom prst="rect">
            <a:avLst/>
          </a:prstGeom>
          <a:noFill/>
        </p:spPr>
        <p:txBody>
          <a:bodyPr wrap="square" rtlCol="0">
            <a:spAutoFit/>
          </a:bodyPr>
          <a:lstStyle/>
          <a:p>
            <a:pPr marL="285750" indent="-285750">
              <a:buFont typeface="Arial" pitchFamily="34" charset="0"/>
              <a:buChar char="•"/>
            </a:pPr>
            <a:r>
              <a:rPr lang="en-GB" sz="1300" dirty="0"/>
              <a:t>Placement of the ESD diode is done near the DUP.</a:t>
            </a:r>
          </a:p>
          <a:p>
            <a:pPr marL="285750" indent="-285750">
              <a:buFont typeface="Arial" pitchFamily="34" charset="0"/>
              <a:buChar char="•"/>
            </a:pPr>
            <a:endParaRPr lang="en-GB" sz="1300" dirty="0"/>
          </a:p>
          <a:p>
            <a:pPr marL="285750" indent="-285750">
              <a:buFont typeface="Arial" pitchFamily="34" charset="0"/>
              <a:buChar char="•"/>
            </a:pPr>
            <a:r>
              <a:rPr lang="en-GB" sz="1300" dirty="0"/>
              <a:t>This result in the reduction of inductance in series with the diode which reduces the clamp voltage of the diode as shown in the graph above.</a:t>
            </a:r>
            <a:endParaRPr lang="en-IN" sz="1300" dirty="0"/>
          </a:p>
        </p:txBody>
      </p:sp>
    </p:spTree>
    <p:extLst>
      <p:ext uri="{BB962C8B-B14F-4D97-AF65-F5344CB8AC3E}">
        <p14:creationId xmlns:p14="http://schemas.microsoft.com/office/powerpoint/2010/main" val="4194197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40"/>
          <p:cNvSpPr txBox="1">
            <a:spLocks noGrp="1"/>
          </p:cNvSpPr>
          <p:nvPr>
            <p:ph type="title"/>
          </p:nvPr>
        </p:nvSpPr>
        <p:spPr>
          <a:xfrm>
            <a:off x="527872" y="2285349"/>
            <a:ext cx="4600182" cy="13703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The NIPIN ESD Protection Diode</a:t>
            </a:r>
            <a:endParaRPr sz="4000" dirty="0"/>
          </a:p>
        </p:txBody>
      </p:sp>
      <p:sp>
        <p:nvSpPr>
          <p:cNvPr id="3813" name="Google Shape;3813;p40"/>
          <p:cNvSpPr txBox="1">
            <a:spLocks noGrp="1"/>
          </p:cNvSpPr>
          <p:nvPr>
            <p:ph type="title" idx="2"/>
          </p:nvPr>
        </p:nvSpPr>
        <p:spPr>
          <a:xfrm>
            <a:off x="665265" y="1277154"/>
            <a:ext cx="12333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3815" name="Google Shape;3815;p40"/>
          <p:cNvGrpSpPr/>
          <p:nvPr/>
        </p:nvGrpSpPr>
        <p:grpSpPr>
          <a:xfrm>
            <a:off x="5309625" y="391075"/>
            <a:ext cx="3503100" cy="4383600"/>
            <a:chOff x="5309625" y="391075"/>
            <a:chExt cx="3503100" cy="4383600"/>
          </a:xfrm>
        </p:grpSpPr>
        <p:grpSp>
          <p:nvGrpSpPr>
            <p:cNvPr id="3816" name="Google Shape;3816;p40"/>
            <p:cNvGrpSpPr/>
            <p:nvPr/>
          </p:nvGrpSpPr>
          <p:grpSpPr>
            <a:xfrm>
              <a:off x="5309625" y="391075"/>
              <a:ext cx="3503100" cy="4383600"/>
              <a:chOff x="5309625" y="391075"/>
              <a:chExt cx="3503100" cy="4383600"/>
            </a:xfrm>
          </p:grpSpPr>
          <p:sp>
            <p:nvSpPr>
              <p:cNvPr id="3817" name="Google Shape;3817;p40"/>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18" name="Google Shape;3818;p40"/>
              <p:cNvGrpSpPr/>
              <p:nvPr/>
            </p:nvGrpSpPr>
            <p:grpSpPr>
              <a:xfrm rot="10800000" flipH="1">
                <a:off x="5314549" y="395586"/>
                <a:ext cx="3493047" cy="4375061"/>
                <a:chOff x="697175" y="461850"/>
                <a:chExt cx="1672675" cy="2098250"/>
              </a:xfrm>
            </p:grpSpPr>
            <p:sp>
              <p:nvSpPr>
                <p:cNvPr id="3819" name="Google Shape;3819;p40"/>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40"/>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40"/>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40"/>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40"/>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40"/>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40"/>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40"/>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40"/>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40"/>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40"/>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40"/>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40"/>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40"/>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40"/>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40"/>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40"/>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40"/>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40"/>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40"/>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40"/>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40"/>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40"/>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40"/>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40"/>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40"/>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40"/>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40"/>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40"/>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40"/>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40"/>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40"/>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40"/>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40"/>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40"/>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40"/>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40"/>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40"/>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40"/>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40"/>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40"/>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40"/>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40"/>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40"/>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40"/>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40"/>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40"/>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40"/>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40"/>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40"/>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40"/>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40"/>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40"/>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2" name="Google Shape;3872;p40"/>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3" name="Google Shape;3873;p40"/>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4" name="Google Shape;3874;p40"/>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40"/>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40"/>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40"/>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40"/>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40"/>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40"/>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40"/>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40"/>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40"/>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40"/>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40"/>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40"/>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40"/>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40"/>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40"/>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40"/>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40"/>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40"/>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40"/>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40"/>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40"/>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40"/>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40"/>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40"/>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40"/>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40"/>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40"/>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40"/>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40"/>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40"/>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40"/>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40"/>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40"/>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40"/>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40"/>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40"/>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40"/>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40"/>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40"/>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40"/>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40"/>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40"/>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40"/>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40"/>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40"/>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40"/>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40"/>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40"/>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40"/>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40"/>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40"/>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40"/>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40"/>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40"/>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40"/>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40"/>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40"/>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40"/>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40"/>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40"/>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40"/>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40"/>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40"/>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40"/>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40"/>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40"/>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40"/>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40"/>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40"/>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40"/>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40"/>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40"/>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40"/>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40"/>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40"/>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40"/>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40"/>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40"/>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40"/>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40"/>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40"/>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40"/>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40"/>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40"/>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40"/>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40"/>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40"/>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40"/>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40"/>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4" name="Google Shape;3964;p40"/>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3965;p40"/>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40"/>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40"/>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40"/>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40"/>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40"/>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40"/>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40"/>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40"/>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40"/>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40"/>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40"/>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40"/>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40"/>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40"/>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40"/>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40"/>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40"/>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40"/>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40"/>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40"/>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40"/>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40"/>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40"/>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40"/>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40"/>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40"/>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40"/>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40"/>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40"/>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40"/>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40"/>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40"/>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40"/>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40"/>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40"/>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40"/>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40"/>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40"/>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40"/>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40"/>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40"/>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40"/>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40"/>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40"/>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40"/>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40"/>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40"/>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40"/>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40"/>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40"/>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40"/>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40"/>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40"/>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40"/>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40"/>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40"/>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40"/>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40"/>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40"/>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40"/>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40"/>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40"/>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40"/>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40"/>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40"/>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40"/>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40"/>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40"/>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40"/>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40"/>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40"/>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40"/>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40"/>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40"/>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40"/>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40"/>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40"/>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40"/>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40"/>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40"/>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40"/>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40"/>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40"/>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40"/>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40"/>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40"/>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40"/>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40"/>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40"/>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5" name="Google Shape;4055;p40"/>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6" name="Google Shape;4056;p40"/>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7" name="Google Shape;4057;p40"/>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8" name="Google Shape;4058;p40"/>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9" name="Google Shape;4059;p40"/>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4060;p40"/>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1" name="Google Shape;4061;p40"/>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2" name="Google Shape;4062;p40"/>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3" name="Google Shape;4063;p40"/>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4" name="Google Shape;4064;p40"/>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5" name="Google Shape;4065;p40"/>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6" name="Google Shape;4066;p40"/>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7" name="Google Shape;4067;p40"/>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8" name="Google Shape;4068;p40"/>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40"/>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40"/>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40"/>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40"/>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40"/>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40"/>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40"/>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40"/>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40"/>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40"/>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40"/>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40"/>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40"/>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40"/>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40"/>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4" name="Google Shape;4084;p40"/>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5" name="Google Shape;4085;p40"/>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6" name="Google Shape;4086;p40"/>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7" name="Google Shape;4087;p40"/>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8" name="Google Shape;4088;p40"/>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9" name="Google Shape;4089;p40"/>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0" name="Google Shape;4090;p40"/>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40"/>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2" name="Google Shape;4092;p40"/>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3" name="Google Shape;4093;p40"/>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4" name="Google Shape;4094;p40"/>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5" name="Google Shape;4095;p40"/>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6" name="Google Shape;4096;p40"/>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7" name="Google Shape;4097;p40"/>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4098;p40"/>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9" name="Google Shape;4099;p40"/>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0" name="Google Shape;4100;p40"/>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1" name="Google Shape;4101;p40"/>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2" name="Google Shape;4102;p40"/>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03" name="Google Shape;4103;p40"/>
            <p:cNvGrpSpPr/>
            <p:nvPr/>
          </p:nvGrpSpPr>
          <p:grpSpPr>
            <a:xfrm>
              <a:off x="6722850" y="1544650"/>
              <a:ext cx="762741" cy="1311760"/>
              <a:chOff x="5309625" y="6138225"/>
              <a:chExt cx="762741" cy="1311760"/>
            </a:xfrm>
          </p:grpSpPr>
          <p:sp>
            <p:nvSpPr>
              <p:cNvPr id="4104" name="Google Shape;4104;p40"/>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5" name="Google Shape;4105;p40"/>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6" name="Google Shape;4106;p40"/>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40"/>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40"/>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40"/>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40"/>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1" name="Google Shape;4111;p40"/>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4112;p40"/>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3" name="Google Shape;4113;p40"/>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4" name="Google Shape;4114;p40"/>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40"/>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6" name="Google Shape;4116;p40"/>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4117;p40"/>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8" name="Google Shape;4118;p40"/>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40"/>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40"/>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40"/>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40"/>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40"/>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40"/>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40"/>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40"/>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7" name="Google Shape;4127;p40"/>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8" name="Google Shape;4128;p40"/>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9" name="Google Shape;4129;p40"/>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0" name="Google Shape;4130;p40"/>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1" name="Google Shape;4131;p40"/>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2" name="Google Shape;4132;p40"/>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40"/>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4134;p40"/>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40"/>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6" name="Google Shape;4136;p40"/>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40"/>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8" name="Google Shape;4138;p40"/>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39" name="Google Shape;4139;p40"/>
            <p:cNvGrpSpPr/>
            <p:nvPr/>
          </p:nvGrpSpPr>
          <p:grpSpPr>
            <a:xfrm>
              <a:off x="7236625" y="3453800"/>
              <a:ext cx="1314274" cy="809400"/>
              <a:chOff x="5522300" y="5335650"/>
              <a:chExt cx="1314274" cy="809400"/>
            </a:xfrm>
          </p:grpSpPr>
          <p:sp>
            <p:nvSpPr>
              <p:cNvPr id="4140" name="Google Shape;4140;p40"/>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1" name="Google Shape;4141;p40"/>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2" name="Google Shape;4142;p40"/>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40"/>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40"/>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5" name="Google Shape;4145;p40"/>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6" name="Google Shape;4146;p40"/>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40"/>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8" name="Google Shape;4148;p40"/>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9" name="Google Shape;4149;p40"/>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40"/>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1" name="Google Shape;4151;p40"/>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2" name="Google Shape;4152;p40"/>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40"/>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4" name="Google Shape;4154;p40"/>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5" name="Google Shape;4155;p40"/>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40"/>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7" name="Google Shape;4157;p40"/>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8" name="Google Shape;4158;p40"/>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40"/>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0" name="Google Shape;4160;p40"/>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1" name="Google Shape;4161;p40"/>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2" name="Google Shape;4162;p40"/>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3" name="Google Shape;4163;p40"/>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40"/>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5" name="Google Shape;4165;p40"/>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6" name="Google Shape;4166;p40"/>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40"/>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40"/>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9" name="Google Shape;4169;p40"/>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0" name="Google Shape;4170;p40"/>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1" name="Google Shape;4171;p40"/>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2" name="Google Shape;4172;p40"/>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3" name="Google Shape;4173;p40"/>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4" name="Google Shape;4174;p40"/>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5" name="Google Shape;4175;p40"/>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4176;p40"/>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40"/>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8" name="Google Shape;4178;p40"/>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40"/>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0" name="Google Shape;4180;p40"/>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1" name="Google Shape;4181;p40"/>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2" name="Google Shape;4182;p40"/>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3" name="Google Shape;4183;p40"/>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4" name="Google Shape;4184;p40"/>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5" name="Google Shape;4185;p40"/>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6" name="Google Shape;4186;p40"/>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7" name="Google Shape;4187;p40"/>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8" name="Google Shape;4188;p40"/>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9" name="Google Shape;4189;p40"/>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0" name="Google Shape;4190;p40"/>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1" name="Google Shape;4191;p40"/>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2" name="Google Shape;4192;p40"/>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3" name="Google Shape;4193;p40"/>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4" name="Google Shape;4194;p40"/>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5" name="Google Shape;4195;p40"/>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6" name="Google Shape;4196;p40"/>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7" name="Google Shape;4197;p40"/>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8" name="Google Shape;4198;p40"/>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9" name="Google Shape;4199;p40"/>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0" name="Google Shape;4200;p40"/>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1" name="Google Shape;4201;p40"/>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4202;p40"/>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3" name="Google Shape;4203;p40"/>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4" name="Google Shape;4204;p40"/>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5" name="Google Shape;4205;p40"/>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6" name="Google Shape;4206;p40"/>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7" name="Google Shape;4207;p40"/>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8" name="Google Shape;4208;p40"/>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9" name="Google Shape;4209;p40"/>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0" name="Google Shape;4210;p40"/>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1" name="Google Shape;4211;p40"/>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2" name="Google Shape;4212;p40"/>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3" name="Google Shape;4213;p40"/>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4" name="Google Shape;4214;p40"/>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5" name="Google Shape;4215;p40"/>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6" name="Google Shape;4216;p40"/>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7" name="Google Shape;4217;p40"/>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8" name="Google Shape;4218;p40"/>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9" name="Google Shape;4219;p40"/>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0" name="Google Shape;4220;p40"/>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4221;p40"/>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2" name="Google Shape;4222;p40"/>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3" name="Google Shape;4223;p40"/>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4" name="Google Shape;4224;p40"/>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5" name="Google Shape;4225;p40"/>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6" name="Google Shape;4226;p40"/>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7" name="Google Shape;4227;p40"/>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8" name="Google Shape;4228;p40"/>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9" name="Google Shape;4229;p40"/>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0" name="Google Shape;4230;p40"/>
            <p:cNvGrpSpPr/>
            <p:nvPr/>
          </p:nvGrpSpPr>
          <p:grpSpPr>
            <a:xfrm>
              <a:off x="6258930" y="813427"/>
              <a:ext cx="642501" cy="606585"/>
              <a:chOff x="-4345070" y="3726402"/>
              <a:chExt cx="642501" cy="606585"/>
            </a:xfrm>
          </p:grpSpPr>
          <p:sp>
            <p:nvSpPr>
              <p:cNvPr id="4231" name="Google Shape;4231;p4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2" name="Google Shape;4232;p4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3" name="Google Shape;4233;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4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5" name="Google Shape;4235;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6" name="Google Shape;4236;p4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7" name="Google Shape;4237;p4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4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9" name="Google Shape;4239;p4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0" name="Google Shape;4240;p4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4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2" name="Google Shape;4242;p4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3" name="Google Shape;4243;p4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4" name="Google Shape;4244;p40"/>
            <p:cNvGrpSpPr/>
            <p:nvPr/>
          </p:nvGrpSpPr>
          <p:grpSpPr>
            <a:xfrm>
              <a:off x="7730346" y="1216362"/>
              <a:ext cx="491637" cy="986062"/>
              <a:chOff x="4225370" y="-782119"/>
              <a:chExt cx="299250" cy="600196"/>
            </a:xfrm>
          </p:grpSpPr>
          <p:sp>
            <p:nvSpPr>
              <p:cNvPr id="4245" name="Google Shape;4245;p40"/>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6" name="Google Shape;4246;p40"/>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40"/>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8" name="Google Shape;4248;p40"/>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9" name="Google Shape;4249;p40"/>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40"/>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1" name="Google Shape;4251;p40"/>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2" name="Google Shape;4252;p40"/>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3" name="Google Shape;4253;p40"/>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40"/>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40"/>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40"/>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57" name="Google Shape;4257;p40"/>
            <p:cNvGrpSpPr/>
            <p:nvPr/>
          </p:nvGrpSpPr>
          <p:grpSpPr>
            <a:xfrm>
              <a:off x="5954623" y="2724050"/>
              <a:ext cx="373850" cy="899213"/>
              <a:chOff x="10985382" y="-7411116"/>
              <a:chExt cx="815553" cy="1961633"/>
            </a:xfrm>
          </p:grpSpPr>
          <p:sp>
            <p:nvSpPr>
              <p:cNvPr id="4258" name="Google Shape;4258;p40"/>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9" name="Google Shape;4259;p40"/>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0" name="Google Shape;4260;p40"/>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1" name="Google Shape;4261;p40"/>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2" name="Google Shape;4262;p40"/>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3" name="Google Shape;4263;p40"/>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40"/>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5" name="Google Shape;4265;p40"/>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6" name="Google Shape;4266;p40"/>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40"/>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8" name="Google Shape;4268;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9" name="Google Shape;4269;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1" name="Google Shape;4271;p40"/>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2" name="Google Shape;4272;p40"/>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40"/>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4" name="Google Shape;4274;p40"/>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5" name="Google Shape;4275;p40"/>
            <p:cNvGrpSpPr/>
            <p:nvPr/>
          </p:nvGrpSpPr>
          <p:grpSpPr>
            <a:xfrm>
              <a:off x="7527910" y="2799450"/>
              <a:ext cx="301969" cy="562336"/>
              <a:chOff x="7686885" y="2546950"/>
              <a:chExt cx="301969" cy="562336"/>
            </a:xfrm>
          </p:grpSpPr>
          <p:sp>
            <p:nvSpPr>
              <p:cNvPr id="4276" name="Google Shape;4276;p40"/>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40"/>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8" name="Google Shape;4278;p40"/>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0" name="Google Shape;4280;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1" name="Google Shape;4281;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2" name="Google Shape;4282;p40"/>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40"/>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883798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 name="TextBox 3"/>
          <p:cNvSpPr txBox="1"/>
          <p:nvPr/>
        </p:nvSpPr>
        <p:spPr>
          <a:xfrm>
            <a:off x="1933833" y="500449"/>
            <a:ext cx="5702643" cy="553998"/>
          </a:xfrm>
          <a:prstGeom prst="rect">
            <a:avLst/>
          </a:prstGeom>
          <a:noFill/>
        </p:spPr>
        <p:txBody>
          <a:bodyPr wrap="square" rtlCol="0">
            <a:spAutoFit/>
          </a:bodyPr>
          <a:lstStyle/>
          <a:p>
            <a:r>
              <a:rPr lang="en-GB" sz="3000" b="1" dirty="0"/>
              <a:t>Electrostatics of NIPIN Diode</a:t>
            </a:r>
            <a:endParaRPr lang="en-IN" sz="3000" b="1" dirty="0"/>
          </a:p>
        </p:txBody>
      </p:sp>
      <p:sp>
        <p:nvSpPr>
          <p:cNvPr id="7" name="TextBox 6"/>
          <p:cNvSpPr txBox="1"/>
          <p:nvPr/>
        </p:nvSpPr>
        <p:spPr>
          <a:xfrm>
            <a:off x="1257300" y="2737023"/>
            <a:ext cx="7055708" cy="1292662"/>
          </a:xfrm>
          <a:prstGeom prst="rect">
            <a:avLst/>
          </a:prstGeom>
          <a:noFill/>
        </p:spPr>
        <p:txBody>
          <a:bodyPr wrap="square" rtlCol="0">
            <a:spAutoFit/>
          </a:bodyPr>
          <a:lstStyle/>
          <a:p>
            <a:pPr marL="285750" indent="-285750">
              <a:buFont typeface="Arial" pitchFamily="34" charset="0"/>
              <a:buChar char="•"/>
            </a:pPr>
            <a:r>
              <a:rPr lang="en-IN" sz="1300" dirty="0"/>
              <a:t>The NIPIN diode is a triangular barrier designed Silicon (n+-i-p+-i-n+) punch-through diode with variable voltage &lt;0.5V to 2V for low voltage applications.</a:t>
            </a:r>
          </a:p>
          <a:p>
            <a:pPr marL="285750" indent="-285750">
              <a:buFont typeface="Arial" pitchFamily="34" charset="0"/>
              <a:buChar char="•"/>
            </a:pPr>
            <a:endParaRPr lang="en-GB" sz="1300" dirty="0"/>
          </a:p>
          <a:p>
            <a:pPr marL="285750" indent="-285750">
              <a:buFont typeface="Arial" pitchFamily="34" charset="0"/>
              <a:buChar char="•"/>
            </a:pPr>
            <a:r>
              <a:rPr lang="en-GB" sz="1300" dirty="0"/>
              <a:t>The n+ regions form emitter and collector of an open base BJT. The base region is formed of p+ region sandwiched between two intrinsic region. This structure can be modelled as a simple two capacitor in series model.</a:t>
            </a:r>
            <a:endParaRPr lang="en-IN" sz="1300"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287677"/>
            <a:ext cx="5234116" cy="127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152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2" name="TextBox 1"/>
          <p:cNvSpPr txBox="1"/>
          <p:nvPr/>
        </p:nvSpPr>
        <p:spPr>
          <a:xfrm>
            <a:off x="970005" y="617838"/>
            <a:ext cx="4170406" cy="461665"/>
          </a:xfrm>
          <a:prstGeom prst="rect">
            <a:avLst/>
          </a:prstGeom>
          <a:noFill/>
        </p:spPr>
        <p:txBody>
          <a:bodyPr wrap="square" rtlCol="0">
            <a:spAutoFit/>
          </a:bodyPr>
          <a:lstStyle/>
          <a:p>
            <a:r>
              <a:rPr lang="en-GB" sz="2400" b="1" dirty="0"/>
              <a:t>a. Charge Profile of Diode</a:t>
            </a:r>
            <a:endParaRPr lang="en-IN" sz="24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255" y="1369998"/>
            <a:ext cx="3112763" cy="3033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18287" y="1823639"/>
            <a:ext cx="3639064" cy="1569660"/>
          </a:xfrm>
          <a:prstGeom prst="rect">
            <a:avLst/>
          </a:prstGeom>
          <a:noFill/>
        </p:spPr>
        <p:txBody>
          <a:bodyPr wrap="square" rtlCol="0">
            <a:spAutoFit/>
          </a:bodyPr>
          <a:lstStyle/>
          <a:p>
            <a:r>
              <a:rPr lang="en-GB" sz="1600" dirty="0"/>
              <a:t>From the Charge profile Diagram we can say that:</a:t>
            </a:r>
          </a:p>
          <a:p>
            <a:endParaRPr lang="en-GB" sz="1600" dirty="0"/>
          </a:p>
          <a:p>
            <a:r>
              <a:rPr lang="en-GB" sz="1600" dirty="0"/>
              <a:t>q*</a:t>
            </a:r>
            <a:r>
              <a:rPr lang="en-GB" sz="1600" dirty="0" err="1"/>
              <a:t>Nd</a:t>
            </a:r>
            <a:r>
              <a:rPr lang="en-GB" sz="1600" dirty="0"/>
              <a:t>*Ln + q*</a:t>
            </a:r>
            <a:r>
              <a:rPr lang="en-GB" sz="1600" dirty="0" err="1"/>
              <a:t>Nd</a:t>
            </a:r>
            <a:r>
              <a:rPr lang="en-GB" sz="1600" dirty="0"/>
              <a:t>*Ln = q*Na*</a:t>
            </a:r>
            <a:r>
              <a:rPr lang="en-GB" sz="1600" dirty="0" err="1"/>
              <a:t>Lp</a:t>
            </a:r>
            <a:endParaRPr lang="en-GB" sz="1600" dirty="0"/>
          </a:p>
          <a:p>
            <a:endParaRPr lang="en-GB" sz="1600" dirty="0"/>
          </a:p>
          <a:p>
            <a:r>
              <a:rPr lang="en-GB" sz="1600" dirty="0"/>
              <a:t>2*</a:t>
            </a:r>
            <a:r>
              <a:rPr lang="en-GB" sz="1600" dirty="0" err="1"/>
              <a:t>Nd</a:t>
            </a:r>
            <a:r>
              <a:rPr lang="en-GB" sz="1600" dirty="0"/>
              <a:t>*Ln = Na*</a:t>
            </a:r>
            <a:r>
              <a:rPr lang="en-GB" sz="1600" dirty="0" err="1"/>
              <a:t>Lp</a:t>
            </a:r>
            <a:endParaRPr lang="en-IN" sz="1600" dirty="0"/>
          </a:p>
        </p:txBody>
      </p:sp>
    </p:spTree>
    <p:extLst>
      <p:ext uri="{BB962C8B-B14F-4D97-AF65-F5344CB8AC3E}">
        <p14:creationId xmlns:p14="http://schemas.microsoft.com/office/powerpoint/2010/main" val="400675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2"/>
        <p:cNvGrpSpPr/>
        <p:nvPr/>
      </p:nvGrpSpPr>
      <p:grpSpPr>
        <a:xfrm>
          <a:off x="0" y="0"/>
          <a:ext cx="0" cy="0"/>
          <a:chOff x="0" y="0"/>
          <a:chExt cx="0" cy="0"/>
        </a:xfrm>
      </p:grpSpPr>
      <p:sp>
        <p:nvSpPr>
          <p:cNvPr id="3028" name="Google Shape;3028;p38"/>
          <p:cNvSpPr txBox="1">
            <a:spLocks noGrp="1"/>
          </p:cNvSpPr>
          <p:nvPr>
            <p:ph type="title" idx="5"/>
          </p:nvPr>
        </p:nvSpPr>
        <p:spPr>
          <a:xfrm>
            <a:off x="3740858" y="1922625"/>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032" name="Google Shape;3032;p38"/>
          <p:cNvSpPr txBox="1">
            <a:spLocks noGrp="1"/>
          </p:cNvSpPr>
          <p:nvPr>
            <p:ph type="subTitle" idx="9"/>
          </p:nvPr>
        </p:nvSpPr>
        <p:spPr>
          <a:xfrm>
            <a:off x="2470151" y="2255858"/>
            <a:ext cx="4140200" cy="723150"/>
          </a:xfrm>
          <a:prstGeom prst="rect">
            <a:avLst/>
          </a:prstGeom>
        </p:spPr>
        <p:txBody>
          <a:bodyPr spcFirstLastPara="1" wrap="square" lIns="91425" tIns="91425" rIns="91425" bIns="91425" anchor="b" anchorCtr="0">
            <a:noAutofit/>
          </a:bodyPr>
          <a:lstStyle/>
          <a:p>
            <a:pPr marL="0" lvl="0" indent="0"/>
            <a:r>
              <a:rPr lang="en" dirty="0"/>
              <a:t>The NIPIN ESD Protection Diode</a:t>
            </a:r>
            <a:endParaRPr dirty="0"/>
          </a:p>
        </p:txBody>
      </p:sp>
    </p:spTree>
    <p:extLst>
      <p:ext uri="{BB962C8B-B14F-4D97-AF65-F5344CB8AC3E}">
        <p14:creationId xmlns:p14="http://schemas.microsoft.com/office/powerpoint/2010/main" val="153080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2" name="TextBox 1"/>
          <p:cNvSpPr txBox="1"/>
          <p:nvPr/>
        </p:nvSpPr>
        <p:spPr>
          <a:xfrm>
            <a:off x="729047" y="556054"/>
            <a:ext cx="4819137" cy="461665"/>
          </a:xfrm>
          <a:prstGeom prst="rect">
            <a:avLst/>
          </a:prstGeom>
          <a:noFill/>
        </p:spPr>
        <p:txBody>
          <a:bodyPr wrap="square" rtlCol="0">
            <a:spAutoFit/>
          </a:bodyPr>
          <a:lstStyle/>
          <a:p>
            <a:r>
              <a:rPr lang="en-GB" sz="2400" b="1" dirty="0"/>
              <a:t>b. Electric Field Profile of Diode</a:t>
            </a:r>
            <a:endParaRPr lang="en-IN" sz="24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108" y="489156"/>
            <a:ext cx="309717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25611" y="1359243"/>
            <a:ext cx="4312508" cy="523220"/>
          </a:xfrm>
          <a:prstGeom prst="rect">
            <a:avLst/>
          </a:prstGeom>
          <a:noFill/>
        </p:spPr>
        <p:txBody>
          <a:bodyPr wrap="square" rtlCol="0">
            <a:spAutoFit/>
          </a:bodyPr>
          <a:lstStyle/>
          <a:p>
            <a:r>
              <a:rPr lang="en-GB" dirty="0"/>
              <a:t>Since, Electric field is given by:</a:t>
            </a:r>
          </a:p>
          <a:p>
            <a:endParaRPr lang="en-IN" dirty="0"/>
          </a:p>
        </p:txBody>
      </p:sp>
      <mc:AlternateContent xmlns:mc="http://schemas.openxmlformats.org/markup-compatibility/2006" xmlns:a14="http://schemas.microsoft.com/office/drawing/2010/main">
        <mc:Choice Requires="a14">
          <p:sp>
            <p:nvSpPr>
              <p:cNvPr id="5" name="TextBox 4"/>
              <p:cNvSpPr txBox="1"/>
              <p:nvPr/>
            </p:nvSpPr>
            <p:spPr>
              <a:xfrm>
                <a:off x="1124464" y="1867016"/>
                <a:ext cx="1105174" cy="502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IN" b="1" i="1" smtClean="0">
                              <a:latin typeface="Cambria Math" panose="02040503050406030204" pitchFamily="18" charset="0"/>
                            </a:rPr>
                          </m:ctrlPr>
                        </m:fPr>
                        <m:num>
                          <m:r>
                            <a:rPr lang="en-IN" b="1" i="1" smtClean="0">
                              <a:latin typeface="Cambria Math"/>
                            </a:rPr>
                            <m:t>𝒅</m:t>
                          </m:r>
                          <m:r>
                            <a:rPr lang="en-GB" b="1" i="1" smtClean="0">
                              <a:latin typeface="Cambria Math"/>
                            </a:rPr>
                            <m:t>𝑬</m:t>
                          </m:r>
                          <m:r>
                            <a:rPr lang="en-GB" b="1" i="1" smtClean="0">
                              <a:latin typeface="Cambria Math"/>
                            </a:rPr>
                            <m:t>(</m:t>
                          </m:r>
                          <m:r>
                            <a:rPr lang="en-GB" b="1" i="1" smtClean="0">
                              <a:latin typeface="Cambria Math"/>
                            </a:rPr>
                            <m:t>𝒙</m:t>
                          </m:r>
                          <m:r>
                            <a:rPr lang="en-GB" b="1" i="1" smtClean="0">
                              <a:latin typeface="Cambria Math"/>
                            </a:rPr>
                            <m:t>)</m:t>
                          </m:r>
                        </m:num>
                        <m:den>
                          <m:r>
                            <a:rPr lang="en-IN" b="1" i="1" smtClean="0">
                              <a:latin typeface="Cambria Math"/>
                            </a:rPr>
                            <m:t>𝒅𝒙</m:t>
                          </m:r>
                        </m:den>
                      </m:f>
                      <m:r>
                        <a:rPr lang="en-GB" b="1" i="1" smtClean="0">
                          <a:latin typeface="Cambria Math"/>
                        </a:rPr>
                        <m:t>= </m:t>
                      </m:r>
                      <m:f>
                        <m:fPr>
                          <m:ctrlPr>
                            <a:rPr lang="en-GB" b="1" i="1" smtClean="0">
                              <a:latin typeface="Cambria Math" panose="02040503050406030204" pitchFamily="18" charset="0"/>
                            </a:rPr>
                          </m:ctrlPr>
                        </m:fPr>
                        <m:num>
                          <m:r>
                            <a:rPr lang="en-GB" b="1" i="1" smtClean="0">
                              <a:latin typeface="Cambria Math"/>
                              <a:ea typeface="Cambria Math"/>
                            </a:rPr>
                            <m:t>𝝆</m:t>
                          </m:r>
                        </m:num>
                        <m:den>
                          <m:r>
                            <a:rPr lang="en-GB" b="1" i="1" smtClean="0">
                              <a:latin typeface="Cambria Math"/>
                              <a:ea typeface="Cambria Math"/>
                            </a:rPr>
                            <m:t>𝜺</m:t>
                          </m:r>
                        </m:den>
                      </m:f>
                    </m:oMath>
                  </m:oMathPara>
                </a14:m>
                <a:endParaRPr lang="en-IN" b="1" dirty="0"/>
              </a:p>
            </p:txBody>
          </p:sp>
        </mc:Choice>
        <mc:Fallback xmlns="">
          <p:sp>
            <p:nvSpPr>
              <p:cNvPr id="5" name="TextBox 4"/>
              <p:cNvSpPr txBox="1">
                <a:spLocks noRot="1" noChangeAspect="1" noMove="1" noResize="1" noEditPoints="1" noAdjustHandles="1" noChangeArrowheads="1" noChangeShapeType="1" noTextEdit="1"/>
              </p:cNvSpPr>
              <p:nvPr/>
            </p:nvSpPr>
            <p:spPr>
              <a:xfrm>
                <a:off x="1124464" y="1867016"/>
                <a:ext cx="1105174" cy="502702"/>
              </a:xfrm>
              <a:prstGeom prst="rect">
                <a:avLst/>
              </a:prstGeom>
              <a:blipFill rotWithShape="1">
                <a:blip r:embed="rId4"/>
                <a:stretch>
                  <a:fillRect b="-12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025611" y="2608468"/>
                <a:ext cx="4312508" cy="1102738"/>
              </a:xfrm>
              <a:prstGeom prst="rect">
                <a:avLst/>
              </a:prstGeom>
              <a:noFill/>
            </p:spPr>
            <p:txBody>
              <a:bodyPr wrap="square" rtlCol="0">
                <a:spAutoFit/>
              </a:bodyPr>
              <a:lstStyle/>
              <a:p>
                <a:r>
                  <a:rPr lang="en-GB" dirty="0"/>
                  <a:t>Therefore from charge profile we can derive the electric field profile:</a:t>
                </a:r>
              </a:p>
              <a:p>
                <a:endParaRPr lang="en-GB" dirty="0"/>
              </a:p>
              <a:p>
                <a:r>
                  <a:rPr lang="en-GB" b="1" dirty="0"/>
                  <a:t> </a:t>
                </a:r>
                <a14:m>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a:rPr>
                          <m:t>𝑬</m:t>
                        </m:r>
                      </m:e>
                      <m:sub>
                        <m:r>
                          <a:rPr lang="en-GB" sz="1600" b="1" i="1" smtClean="0">
                            <a:latin typeface="Cambria Math"/>
                          </a:rPr>
                          <m:t>𝒎𝒂𝒙</m:t>
                        </m:r>
                      </m:sub>
                    </m:sSub>
                    <m:r>
                      <a:rPr lang="en-GB" sz="1600" b="1" i="0" smtClean="0">
                        <a:latin typeface="Cambria Math"/>
                      </a:rPr>
                      <m:t>=</m:t>
                    </m:r>
                    <m:f>
                      <m:fPr>
                        <m:ctrlPr>
                          <a:rPr lang="en-GB" sz="1600" b="1" i="1" smtClean="0">
                            <a:latin typeface="Cambria Math" panose="02040503050406030204" pitchFamily="18" charset="0"/>
                          </a:rPr>
                        </m:ctrlPr>
                      </m:fPr>
                      <m:num>
                        <m:r>
                          <a:rPr lang="en-GB" sz="1600" b="1" i="1" smtClean="0">
                            <a:latin typeface="Cambria Math"/>
                          </a:rPr>
                          <m:t>𝟏</m:t>
                        </m:r>
                      </m:num>
                      <m:den>
                        <m:r>
                          <a:rPr lang="en-GB" sz="1600" b="1" i="1" smtClean="0">
                            <a:latin typeface="Cambria Math"/>
                            <a:ea typeface="Cambria Math"/>
                          </a:rPr>
                          <m:t>𝜺</m:t>
                        </m:r>
                      </m:den>
                    </m:f>
                    <m:r>
                      <a:rPr lang="en-GB" sz="1600" b="1" i="1" smtClean="0">
                        <a:latin typeface="Cambria Math"/>
                        <a:ea typeface="Cambria Math"/>
                      </a:rPr>
                      <m:t>𝒒</m:t>
                    </m:r>
                    <m:sSub>
                      <m:sSubPr>
                        <m:ctrlPr>
                          <a:rPr lang="en-GB" sz="1600" b="1" i="1" smtClean="0">
                            <a:latin typeface="Cambria Math" panose="02040503050406030204" pitchFamily="18" charset="0"/>
                            <a:ea typeface="Cambria Math"/>
                          </a:rPr>
                        </m:ctrlPr>
                      </m:sSubPr>
                      <m:e>
                        <m:r>
                          <a:rPr lang="en-GB" sz="1600" b="1" i="1" smtClean="0">
                            <a:latin typeface="Cambria Math"/>
                            <a:ea typeface="Cambria Math"/>
                          </a:rPr>
                          <m:t>𝑵</m:t>
                        </m:r>
                      </m:e>
                      <m:sub>
                        <m:r>
                          <a:rPr lang="en-GB" sz="1600" b="1" i="1" smtClean="0">
                            <a:latin typeface="Cambria Math"/>
                            <a:ea typeface="Cambria Math"/>
                          </a:rPr>
                          <m:t>𝒅</m:t>
                        </m:r>
                      </m:sub>
                    </m:sSub>
                    <m:sSub>
                      <m:sSubPr>
                        <m:ctrlPr>
                          <a:rPr lang="en-GB" sz="1600" b="1" i="1" smtClean="0">
                            <a:latin typeface="Cambria Math" panose="02040503050406030204" pitchFamily="18" charset="0"/>
                            <a:ea typeface="Cambria Math"/>
                          </a:rPr>
                        </m:ctrlPr>
                      </m:sSubPr>
                      <m:e>
                        <m:r>
                          <a:rPr lang="en-GB" sz="1600" b="1" i="1" smtClean="0">
                            <a:latin typeface="Cambria Math"/>
                            <a:ea typeface="Cambria Math"/>
                          </a:rPr>
                          <m:t>𝑳</m:t>
                        </m:r>
                      </m:e>
                      <m:sub>
                        <m:r>
                          <a:rPr lang="en-GB" sz="1600" b="1" i="1" smtClean="0">
                            <a:latin typeface="Cambria Math"/>
                            <a:ea typeface="Cambria Math"/>
                          </a:rPr>
                          <m:t>𝒏</m:t>
                        </m:r>
                      </m:sub>
                    </m:sSub>
                    <m:r>
                      <a:rPr lang="en-GB" sz="1600" b="1" i="1" smtClean="0">
                        <a:latin typeface="Cambria Math"/>
                        <a:ea typeface="Cambria Math"/>
                      </a:rPr>
                      <m:t>=</m:t>
                    </m:r>
                    <m:f>
                      <m:fPr>
                        <m:ctrlPr>
                          <a:rPr lang="en-GB" sz="1600" b="1" i="1" smtClean="0">
                            <a:latin typeface="Cambria Math" panose="02040503050406030204" pitchFamily="18" charset="0"/>
                            <a:ea typeface="Cambria Math"/>
                          </a:rPr>
                        </m:ctrlPr>
                      </m:fPr>
                      <m:num>
                        <m:r>
                          <a:rPr lang="en-GB" sz="1600" b="1" i="1" smtClean="0">
                            <a:latin typeface="Cambria Math"/>
                            <a:ea typeface="Cambria Math"/>
                          </a:rPr>
                          <m:t>𝒒</m:t>
                        </m:r>
                        <m:sSub>
                          <m:sSubPr>
                            <m:ctrlPr>
                              <a:rPr lang="en-GB" sz="1600" b="1" i="1" smtClean="0">
                                <a:latin typeface="Cambria Math" panose="02040503050406030204" pitchFamily="18" charset="0"/>
                                <a:ea typeface="Cambria Math"/>
                              </a:rPr>
                            </m:ctrlPr>
                          </m:sSubPr>
                          <m:e>
                            <m:r>
                              <a:rPr lang="en-GB" sz="1600" b="1" i="1" smtClean="0">
                                <a:latin typeface="Cambria Math"/>
                                <a:ea typeface="Cambria Math"/>
                              </a:rPr>
                              <m:t>𝑵</m:t>
                            </m:r>
                          </m:e>
                          <m:sub>
                            <m:r>
                              <a:rPr lang="en-GB" sz="1600" b="1" i="1" smtClean="0">
                                <a:latin typeface="Cambria Math"/>
                                <a:ea typeface="Cambria Math"/>
                              </a:rPr>
                              <m:t>𝒂</m:t>
                            </m:r>
                          </m:sub>
                        </m:sSub>
                        <m:sSub>
                          <m:sSubPr>
                            <m:ctrlPr>
                              <a:rPr lang="en-GB" sz="1600" b="1" i="1" smtClean="0">
                                <a:latin typeface="Cambria Math" panose="02040503050406030204" pitchFamily="18" charset="0"/>
                                <a:ea typeface="Cambria Math"/>
                              </a:rPr>
                            </m:ctrlPr>
                          </m:sSubPr>
                          <m:e>
                            <m:r>
                              <a:rPr lang="en-GB" sz="1600" b="1" i="1" smtClean="0">
                                <a:latin typeface="Cambria Math"/>
                                <a:ea typeface="Cambria Math"/>
                              </a:rPr>
                              <m:t>𝑳</m:t>
                            </m:r>
                          </m:e>
                          <m:sub>
                            <m:r>
                              <a:rPr lang="en-GB" sz="1600" b="1" i="1" smtClean="0">
                                <a:latin typeface="Cambria Math"/>
                                <a:ea typeface="Cambria Math"/>
                              </a:rPr>
                              <m:t>𝒑</m:t>
                            </m:r>
                          </m:sub>
                        </m:sSub>
                      </m:num>
                      <m:den>
                        <m:r>
                          <a:rPr lang="en-GB" sz="1600" b="1" i="1" smtClean="0">
                            <a:latin typeface="Cambria Math"/>
                            <a:ea typeface="Cambria Math"/>
                          </a:rPr>
                          <m:t>𝟐</m:t>
                        </m:r>
                        <m:r>
                          <a:rPr lang="en-GB" sz="1600" b="1" i="1" smtClean="0">
                            <a:latin typeface="Cambria Math"/>
                            <a:ea typeface="Cambria Math"/>
                          </a:rPr>
                          <m:t>𝜺</m:t>
                        </m:r>
                      </m:den>
                    </m:f>
                  </m:oMath>
                </a14:m>
                <a:endParaRPr lang="en-IN" sz="16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025611" y="2608468"/>
                <a:ext cx="4312508" cy="1102738"/>
              </a:xfrm>
              <a:prstGeom prst="rect">
                <a:avLst/>
              </a:prstGeom>
              <a:blipFill rotWithShape="1">
                <a:blip r:embed="rId5"/>
                <a:stretch>
                  <a:fillRect l="-282" t="-552"/>
                </a:stretch>
              </a:blipFill>
            </p:spPr>
            <p:txBody>
              <a:bodyPr/>
              <a:lstStyle/>
              <a:p>
                <a:r>
                  <a:rPr lang="en-IN">
                    <a:noFill/>
                  </a:rPr>
                  <a:t> </a:t>
                </a:r>
              </a:p>
            </p:txBody>
          </p:sp>
        </mc:Fallback>
      </mc:AlternateContent>
    </p:spTree>
    <p:extLst>
      <p:ext uri="{BB962C8B-B14F-4D97-AF65-F5344CB8AC3E}">
        <p14:creationId xmlns:p14="http://schemas.microsoft.com/office/powerpoint/2010/main" val="4088286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2" name="TextBox 1"/>
          <p:cNvSpPr txBox="1"/>
          <p:nvPr/>
        </p:nvSpPr>
        <p:spPr>
          <a:xfrm>
            <a:off x="729046" y="450811"/>
            <a:ext cx="4819137" cy="461665"/>
          </a:xfrm>
          <a:prstGeom prst="rect">
            <a:avLst/>
          </a:prstGeom>
          <a:noFill/>
        </p:spPr>
        <p:txBody>
          <a:bodyPr wrap="square" rtlCol="0">
            <a:spAutoFit/>
          </a:bodyPr>
          <a:lstStyle/>
          <a:p>
            <a:r>
              <a:rPr lang="en-GB" sz="2400" b="1" dirty="0"/>
              <a:t>b. Potential Profile of Diode</a:t>
            </a:r>
            <a:endParaRPr lang="en-IN" sz="2400" b="1" dirty="0"/>
          </a:p>
        </p:txBody>
      </p:sp>
      <p:sp>
        <p:nvSpPr>
          <p:cNvPr id="4" name="TextBox 3"/>
          <p:cNvSpPr txBox="1"/>
          <p:nvPr/>
        </p:nvSpPr>
        <p:spPr>
          <a:xfrm>
            <a:off x="982360" y="912476"/>
            <a:ext cx="4312508" cy="523220"/>
          </a:xfrm>
          <a:prstGeom prst="rect">
            <a:avLst/>
          </a:prstGeom>
          <a:noFill/>
        </p:spPr>
        <p:txBody>
          <a:bodyPr wrap="square" rtlCol="0">
            <a:spAutoFit/>
          </a:bodyPr>
          <a:lstStyle/>
          <a:p>
            <a:r>
              <a:rPr lang="en-GB" dirty="0"/>
              <a:t>Since, Potential is given by:</a:t>
            </a:r>
          </a:p>
          <a:p>
            <a:endParaRPr lang="en-IN" dirty="0"/>
          </a:p>
        </p:txBody>
      </p:sp>
      <mc:AlternateContent xmlns:mc="http://schemas.openxmlformats.org/markup-compatibility/2006" xmlns:a14="http://schemas.microsoft.com/office/drawing/2010/main">
        <mc:Choice Requires="a14">
          <p:sp>
            <p:nvSpPr>
              <p:cNvPr id="5" name="TextBox 4"/>
              <p:cNvSpPr txBox="1"/>
              <p:nvPr/>
            </p:nvSpPr>
            <p:spPr>
              <a:xfrm>
                <a:off x="1124462" y="1290881"/>
                <a:ext cx="1752403" cy="10755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a:rPr>
                        <m:t>−</m:t>
                      </m:r>
                      <m:f>
                        <m:fPr>
                          <m:ctrlPr>
                            <a:rPr lang="en-IN" b="1" i="1" smtClean="0">
                              <a:latin typeface="Cambria Math" panose="02040503050406030204" pitchFamily="18" charset="0"/>
                            </a:rPr>
                          </m:ctrlPr>
                        </m:fPr>
                        <m:num>
                          <m:r>
                            <a:rPr lang="en-IN" b="1" i="1" smtClean="0">
                              <a:latin typeface="Cambria Math"/>
                            </a:rPr>
                            <m:t>𝒅</m:t>
                          </m:r>
                          <m:r>
                            <a:rPr lang="en-GB" b="1" i="1" smtClean="0">
                              <a:latin typeface="Cambria Math"/>
                            </a:rPr>
                            <m:t>𝑽</m:t>
                          </m:r>
                          <m:d>
                            <m:dPr>
                              <m:ctrlPr>
                                <a:rPr lang="en-GB" b="1" i="1" smtClean="0">
                                  <a:latin typeface="Cambria Math" panose="02040503050406030204" pitchFamily="18" charset="0"/>
                                </a:rPr>
                              </m:ctrlPr>
                            </m:dPr>
                            <m:e>
                              <m:r>
                                <a:rPr lang="en-GB" b="1" i="1" smtClean="0">
                                  <a:latin typeface="Cambria Math"/>
                                </a:rPr>
                                <m:t>𝒙</m:t>
                              </m:r>
                            </m:e>
                          </m:d>
                        </m:num>
                        <m:den>
                          <m:r>
                            <a:rPr lang="en-IN" b="1" i="1" smtClean="0">
                              <a:latin typeface="Cambria Math"/>
                            </a:rPr>
                            <m:t>𝒅𝒙</m:t>
                          </m:r>
                        </m:den>
                      </m:f>
                      <m:r>
                        <a:rPr lang="en-GB" b="1" i="1" smtClean="0">
                          <a:latin typeface="Cambria Math"/>
                        </a:rPr>
                        <m:t>=</m:t>
                      </m:r>
                      <m:r>
                        <a:rPr lang="en-GB" b="1" i="1" smtClean="0">
                          <a:latin typeface="Cambria Math"/>
                        </a:rPr>
                        <m:t>𝑬</m:t>
                      </m:r>
                      <m:r>
                        <a:rPr lang="en-GB" b="1" i="1" smtClean="0">
                          <a:latin typeface="Cambria Math"/>
                        </a:rPr>
                        <m:t>(</m:t>
                      </m:r>
                      <m:r>
                        <a:rPr lang="en-GB" b="1" i="1" smtClean="0">
                          <a:latin typeface="Cambria Math"/>
                        </a:rPr>
                        <m:t>𝒙</m:t>
                      </m:r>
                      <m:r>
                        <a:rPr lang="en-GB" b="1" i="1" smtClean="0">
                          <a:latin typeface="Cambria Math"/>
                        </a:rPr>
                        <m:t>)</m:t>
                      </m:r>
                    </m:oMath>
                  </m:oMathPara>
                </a14:m>
                <a:endParaRPr lang="en-IN" b="1" dirty="0"/>
              </a:p>
              <a:p>
                <a:pPr/>
                <a14:m>
                  <m:oMathPara xmlns:m="http://schemas.openxmlformats.org/officeDocument/2006/math">
                    <m:oMathParaPr>
                      <m:jc m:val="centerGroup"/>
                    </m:oMathParaPr>
                    <m:oMath xmlns:m="http://schemas.openxmlformats.org/officeDocument/2006/math">
                      <m:r>
                        <a:rPr lang="en-GB" b="0" i="1" smtClean="0">
                          <a:latin typeface="Cambria Math"/>
                        </a:rPr>
                        <m:t>𝑉</m:t>
                      </m:r>
                      <m:d>
                        <m:dPr>
                          <m:ctrlPr>
                            <a:rPr lang="en-GB" b="0" i="1" smtClean="0">
                              <a:latin typeface="Cambria Math" panose="02040503050406030204" pitchFamily="18" charset="0"/>
                            </a:rPr>
                          </m:ctrlPr>
                        </m:dPr>
                        <m:e>
                          <m:r>
                            <a:rPr lang="en-GB" b="0" i="1" smtClean="0">
                              <a:latin typeface="Cambria Math"/>
                            </a:rPr>
                            <m:t>𝑥</m:t>
                          </m:r>
                        </m:e>
                      </m:d>
                      <m:r>
                        <a:rPr lang="en-GB" b="0" i="1" smtClean="0">
                          <a:latin typeface="Cambria Math"/>
                        </a:rPr>
                        <m:t>=−</m:t>
                      </m:r>
                      <m:nary>
                        <m:naryPr>
                          <m:limLoc m:val="undOvr"/>
                          <m:subHide m:val="on"/>
                          <m:supHide m:val="on"/>
                          <m:ctrlPr>
                            <a:rPr lang="en-GB" b="0" i="1" smtClean="0">
                              <a:latin typeface="Cambria Math" panose="02040503050406030204" pitchFamily="18" charset="0"/>
                            </a:rPr>
                          </m:ctrlPr>
                        </m:naryPr>
                        <m:sub/>
                        <m:sup/>
                        <m:e>
                          <m:r>
                            <a:rPr lang="en-GB" b="0" i="1" smtClean="0">
                              <a:latin typeface="Cambria Math"/>
                            </a:rPr>
                            <m:t>𝐸</m:t>
                          </m:r>
                          <m:d>
                            <m:dPr>
                              <m:ctrlPr>
                                <a:rPr lang="en-GB" b="0" i="1" smtClean="0">
                                  <a:latin typeface="Cambria Math" panose="02040503050406030204" pitchFamily="18" charset="0"/>
                                </a:rPr>
                              </m:ctrlPr>
                            </m:dPr>
                            <m:e>
                              <m:r>
                                <a:rPr lang="en-GB" b="0" i="1" smtClean="0">
                                  <a:latin typeface="Cambria Math"/>
                                </a:rPr>
                                <m:t>𝑥</m:t>
                              </m:r>
                            </m:e>
                          </m:d>
                          <m:r>
                            <a:rPr lang="en-GB" b="0" i="1" smtClean="0">
                              <a:latin typeface="Cambria Math"/>
                            </a:rPr>
                            <m:t>𝑑𝑥</m:t>
                          </m:r>
                        </m:e>
                      </m:nary>
                    </m:oMath>
                  </m:oMathPara>
                </a14:m>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1124462" y="1290881"/>
                <a:ext cx="1752403" cy="1075551"/>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83508" y="2198154"/>
                <a:ext cx="4312508" cy="3112968"/>
              </a:xfrm>
              <a:prstGeom prst="rect">
                <a:avLst/>
              </a:prstGeom>
              <a:noFill/>
            </p:spPr>
            <p:txBody>
              <a:bodyPr wrap="square" rtlCol="0">
                <a:spAutoFit/>
              </a:bodyPr>
              <a:lstStyle/>
              <a:p>
                <a:r>
                  <a:rPr lang="en-GB" sz="1200" dirty="0"/>
                  <a:t>Therefore, the value of </a:t>
                </a:r>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a:rPr>
                          <m:t>𝑉</m:t>
                        </m:r>
                      </m:e>
                      <m:sub>
                        <m:sSub>
                          <m:sSubPr>
                            <m:ctrlPr>
                              <a:rPr lang="en-GB" sz="1200" i="1" smtClean="0">
                                <a:latin typeface="Cambria Math" panose="02040503050406030204" pitchFamily="18" charset="0"/>
                              </a:rPr>
                            </m:ctrlPr>
                          </m:sSubPr>
                          <m:e>
                            <m:r>
                              <a:rPr lang="en-GB" sz="1200" b="0" i="1" smtClean="0">
                                <a:latin typeface="Cambria Math"/>
                              </a:rPr>
                              <m:t>𝑏</m:t>
                            </m:r>
                          </m:e>
                          <m:sub>
                            <m:r>
                              <a:rPr lang="en-GB" sz="1200" b="0" i="1" smtClean="0">
                                <a:latin typeface="Cambria Math"/>
                              </a:rPr>
                              <m:t>0</m:t>
                            </m:r>
                          </m:sub>
                        </m:sSub>
                      </m:sub>
                    </m:sSub>
                  </m:oMath>
                </a14:m>
                <a:r>
                  <a:rPr lang="en-GB" sz="1200" dirty="0"/>
                  <a:t> is equal to the are under the first trapezium in electric field profile.</a:t>
                </a:r>
              </a:p>
              <a:p>
                <a:endParaRPr lang="en-GB" dirty="0"/>
              </a:p>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a:rPr>
                            <m:t>𝑉</m:t>
                          </m:r>
                        </m:e>
                        <m:sub>
                          <m:sSub>
                            <m:sSubPr>
                              <m:ctrlPr>
                                <a:rPr lang="en-GB" i="1" smtClean="0">
                                  <a:latin typeface="Cambria Math" panose="02040503050406030204" pitchFamily="18" charset="0"/>
                                </a:rPr>
                              </m:ctrlPr>
                            </m:sSubPr>
                            <m:e>
                              <m:r>
                                <a:rPr lang="en-GB" b="0" i="1" smtClean="0">
                                  <a:latin typeface="Cambria Math"/>
                                </a:rPr>
                                <m:t>𝑏</m:t>
                              </m:r>
                            </m:e>
                            <m:sub>
                              <m:r>
                                <a:rPr lang="en-GB" b="0" i="1" smtClean="0">
                                  <a:latin typeface="Cambria Math"/>
                                </a:rPr>
                                <m:t>0</m:t>
                              </m:r>
                            </m:sub>
                          </m:sSub>
                        </m:sub>
                      </m:sSub>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1</m:t>
                          </m:r>
                        </m:num>
                        <m:den>
                          <m:r>
                            <a:rPr lang="en-GB" b="0" i="1" smtClean="0">
                              <a:latin typeface="Cambria Math"/>
                            </a:rPr>
                            <m:t>2</m:t>
                          </m:r>
                        </m:den>
                      </m:f>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𝐿</m:t>
                          </m:r>
                        </m:e>
                        <m:sub>
                          <m:r>
                            <a:rPr lang="en-GB" b="0" i="1" smtClean="0">
                              <a:latin typeface="Cambria Math"/>
                            </a:rPr>
                            <m:t>𝑛</m:t>
                          </m:r>
                        </m:sub>
                      </m:sSub>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𝐿</m:t>
                          </m:r>
                        </m:e>
                        <m:sub>
                          <m:r>
                            <a:rPr lang="en-GB" b="0" i="1" smtClean="0">
                              <a:latin typeface="Cambria Math"/>
                            </a:rPr>
                            <m:t>𝑖</m:t>
                          </m:r>
                        </m:sub>
                      </m:sSub>
                      <m:r>
                        <a:rPr lang="en-GB" b="0" i="1" smtClean="0">
                          <a:latin typeface="Cambria Math"/>
                        </a:rPr>
                        <m:t>+</m:t>
                      </m:r>
                      <m:sSub>
                        <m:sSubPr>
                          <m:ctrlPr>
                            <a:rPr lang="en-GB" b="0" i="1" smtClean="0">
                              <a:latin typeface="Cambria Math" panose="02040503050406030204" pitchFamily="18" charset="0"/>
                            </a:rPr>
                          </m:ctrlPr>
                        </m:sSubPr>
                        <m:e>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a:rPr>
                                    <m:t>𝐿</m:t>
                                  </m:r>
                                </m:e>
                                <m:sub>
                                  <m:r>
                                    <a:rPr lang="en-GB" b="0" i="1" smtClean="0">
                                      <a:latin typeface="Cambria Math"/>
                                    </a:rPr>
                                    <m:t>𝑝</m:t>
                                  </m:r>
                                </m:sub>
                              </m:sSub>
                            </m:num>
                            <m:den>
                              <m:r>
                                <a:rPr lang="en-GB" b="0" i="1" smtClean="0">
                                  <a:latin typeface="Cambria Math"/>
                                </a:rPr>
                                <m:t>2</m:t>
                              </m:r>
                            </m:den>
                          </m:f>
                          <m:r>
                            <a:rPr lang="en-GB" b="0" i="1" smtClean="0">
                              <a:latin typeface="Cambria Math"/>
                            </a:rPr>
                            <m:t>+</m:t>
                          </m:r>
                          <m:r>
                            <a:rPr lang="en-GB" b="0" i="1" smtClean="0">
                              <a:latin typeface="Cambria Math"/>
                            </a:rPr>
                            <m:t>𝐿</m:t>
                          </m:r>
                        </m:e>
                        <m:sub>
                          <m:r>
                            <a:rPr lang="en-GB" b="0" i="1" smtClean="0">
                              <a:latin typeface="Cambria Math"/>
                            </a:rPr>
                            <m:t>𝑖</m:t>
                          </m:r>
                        </m:sub>
                      </m:sSub>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𝐸</m:t>
                          </m:r>
                        </m:e>
                        <m:sub>
                          <m:r>
                            <a:rPr lang="en-GB" b="0" i="1" smtClean="0">
                              <a:latin typeface="Cambria Math"/>
                            </a:rPr>
                            <m:t>𝑚𝑎𝑥</m:t>
                          </m:r>
                        </m:sub>
                      </m:sSub>
                    </m:oMath>
                  </m:oMathPara>
                </a14:m>
                <a:endParaRPr lang="en-GB" dirty="0"/>
              </a:p>
              <a:p>
                <a:r>
                  <a:rPr lang="en-GB" dirty="0"/>
                  <a:t>	    </a:t>
                </a:r>
                <a14:m>
                  <m:oMath xmlns:m="http://schemas.openxmlformats.org/officeDocument/2006/math">
                    <m:r>
                      <a:rPr lang="en-GB" b="0" i="1" smtClean="0">
                        <a:latin typeface="Cambria Math"/>
                      </a:rPr>
                      <m:t>= </m:t>
                    </m:r>
                    <m:f>
                      <m:fPr>
                        <m:ctrlPr>
                          <a:rPr lang="en-GB" b="0" i="1" smtClean="0">
                            <a:latin typeface="Cambria Math" panose="02040503050406030204" pitchFamily="18" charset="0"/>
                          </a:rPr>
                        </m:ctrlPr>
                      </m:fPr>
                      <m:num>
                        <m:r>
                          <a:rPr lang="en-GB" b="0" i="1" smtClean="0">
                            <a:latin typeface="Cambria Math"/>
                          </a:rPr>
                          <m:t>𝑞</m:t>
                        </m:r>
                        <m:sSub>
                          <m:sSubPr>
                            <m:ctrlPr>
                              <a:rPr lang="en-GB" b="0" i="1" smtClean="0">
                                <a:latin typeface="Cambria Math" panose="02040503050406030204" pitchFamily="18" charset="0"/>
                              </a:rPr>
                            </m:ctrlPr>
                          </m:sSubPr>
                          <m:e>
                            <m:r>
                              <a:rPr lang="en-GB" b="0" i="1" smtClean="0">
                                <a:latin typeface="Cambria Math"/>
                              </a:rPr>
                              <m:t>𝑁</m:t>
                            </m:r>
                          </m:e>
                          <m:sub>
                            <m:r>
                              <a:rPr lang="en-GB" b="0" i="1" smtClean="0">
                                <a:latin typeface="Cambria Math"/>
                              </a:rPr>
                              <m:t>𝑑</m:t>
                            </m:r>
                          </m:sub>
                        </m:sSub>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a:rPr>
                                  <m:t>𝐿</m:t>
                                </m:r>
                              </m:e>
                              <m:sub>
                                <m:r>
                                  <a:rPr lang="en-GB" b="0" i="1" smtClean="0">
                                    <a:latin typeface="Cambria Math"/>
                                  </a:rPr>
                                  <m:t>𝑛</m:t>
                                </m:r>
                              </m:sub>
                            </m:sSub>
                          </m:e>
                          <m:sup>
                            <m:r>
                              <a:rPr lang="en-GB" b="0" i="1" smtClean="0">
                                <a:latin typeface="Cambria Math"/>
                              </a:rPr>
                              <m:t>2</m:t>
                            </m:r>
                          </m:sup>
                        </m:sSup>
                      </m:num>
                      <m:den>
                        <m:r>
                          <a:rPr lang="en-GB" b="0" i="1" smtClean="0">
                            <a:latin typeface="Cambria Math"/>
                          </a:rPr>
                          <m:t>2</m:t>
                        </m:r>
                        <m:r>
                          <a:rPr lang="en-GB" b="0" i="1" smtClean="0">
                            <a:latin typeface="Cambria Math"/>
                            <a:ea typeface="Cambria Math"/>
                          </a:rPr>
                          <m:t>𝜀</m:t>
                        </m:r>
                      </m:den>
                    </m:f>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𝑞</m:t>
                        </m:r>
                        <m:sSub>
                          <m:sSubPr>
                            <m:ctrlPr>
                              <a:rPr lang="en-GB" b="0" i="1" smtClean="0">
                                <a:latin typeface="Cambria Math" panose="02040503050406030204" pitchFamily="18" charset="0"/>
                              </a:rPr>
                            </m:ctrlPr>
                          </m:sSubPr>
                          <m:e>
                            <m:r>
                              <a:rPr lang="en-GB" b="0" i="1" smtClean="0">
                                <a:latin typeface="Cambria Math"/>
                              </a:rPr>
                              <m:t>𝑁</m:t>
                            </m:r>
                          </m:e>
                          <m:sub>
                            <m:r>
                              <a:rPr lang="en-GB" b="0" i="1" smtClean="0">
                                <a:latin typeface="Cambria Math"/>
                              </a:rPr>
                              <m:t>𝑎</m:t>
                            </m:r>
                          </m:sub>
                        </m:sSub>
                        <m:sSub>
                          <m:sSubPr>
                            <m:ctrlPr>
                              <a:rPr lang="en-GB" b="0" i="1" smtClean="0">
                                <a:latin typeface="Cambria Math" panose="02040503050406030204" pitchFamily="18" charset="0"/>
                              </a:rPr>
                            </m:ctrlPr>
                          </m:sSubPr>
                          <m:e>
                            <m:r>
                              <a:rPr lang="en-GB" b="0" i="1" smtClean="0">
                                <a:latin typeface="Cambria Math"/>
                              </a:rPr>
                              <m:t>𝐿</m:t>
                            </m:r>
                          </m:e>
                          <m:sub>
                            <m:r>
                              <a:rPr lang="en-GB" b="0" i="1" smtClean="0">
                                <a:latin typeface="Cambria Math"/>
                              </a:rPr>
                              <m:t>𝑖</m:t>
                            </m:r>
                          </m:sub>
                        </m:sSub>
                        <m:sSub>
                          <m:sSubPr>
                            <m:ctrlPr>
                              <a:rPr lang="en-GB" b="0" i="1" smtClean="0">
                                <a:latin typeface="Cambria Math" panose="02040503050406030204" pitchFamily="18" charset="0"/>
                              </a:rPr>
                            </m:ctrlPr>
                          </m:sSubPr>
                          <m:e>
                            <m:r>
                              <a:rPr lang="en-GB" b="0" i="1" smtClean="0">
                                <a:latin typeface="Cambria Math"/>
                              </a:rPr>
                              <m:t>𝐿</m:t>
                            </m:r>
                          </m:e>
                          <m:sub>
                            <m:r>
                              <a:rPr lang="en-GB" b="0" i="1" smtClean="0">
                                <a:latin typeface="Cambria Math"/>
                              </a:rPr>
                              <m:t>𝑝</m:t>
                            </m:r>
                          </m:sub>
                        </m:sSub>
                      </m:num>
                      <m:den>
                        <m:r>
                          <a:rPr lang="en-GB" b="0" i="1" smtClean="0">
                            <a:latin typeface="Cambria Math"/>
                          </a:rPr>
                          <m:t>2</m:t>
                        </m:r>
                        <m:r>
                          <a:rPr lang="en-GB" b="0" i="1" smtClean="0">
                            <a:latin typeface="Cambria Math"/>
                            <a:ea typeface="Cambria Math"/>
                          </a:rPr>
                          <m:t>𝜀</m:t>
                        </m:r>
                      </m:den>
                    </m:f>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𝑞</m:t>
                        </m:r>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a:rPr>
                                  <m:t>𝐿</m:t>
                                </m:r>
                              </m:e>
                              <m:sub>
                                <m:r>
                                  <a:rPr lang="en-GB" b="0" i="1" smtClean="0">
                                    <a:latin typeface="Cambria Math"/>
                                  </a:rPr>
                                  <m:t>𝑝</m:t>
                                </m:r>
                              </m:sub>
                            </m:sSub>
                          </m:e>
                          <m:sup>
                            <m:r>
                              <a:rPr lang="en-GB" b="0" i="1" smtClean="0">
                                <a:latin typeface="Cambria Math"/>
                              </a:rPr>
                              <m:t>2</m:t>
                            </m:r>
                          </m:sup>
                        </m:sSup>
                        <m:sSub>
                          <m:sSubPr>
                            <m:ctrlPr>
                              <a:rPr lang="en-GB" b="0" i="1" smtClean="0">
                                <a:latin typeface="Cambria Math" panose="02040503050406030204" pitchFamily="18" charset="0"/>
                              </a:rPr>
                            </m:ctrlPr>
                          </m:sSubPr>
                          <m:e>
                            <m:r>
                              <a:rPr lang="en-GB" b="0" i="1" smtClean="0">
                                <a:latin typeface="Cambria Math"/>
                              </a:rPr>
                              <m:t>𝑁</m:t>
                            </m:r>
                          </m:e>
                          <m:sub>
                            <m:r>
                              <a:rPr lang="en-GB" b="0" i="1" smtClean="0">
                                <a:latin typeface="Cambria Math"/>
                              </a:rPr>
                              <m:t>𝑎</m:t>
                            </m:r>
                          </m:sub>
                        </m:sSub>
                      </m:num>
                      <m:den>
                        <m:r>
                          <a:rPr lang="en-GB" b="0" i="1" smtClean="0">
                            <a:latin typeface="Cambria Math"/>
                          </a:rPr>
                          <m:t>8</m:t>
                        </m:r>
                        <m:r>
                          <a:rPr lang="en-GB" b="0" i="1" smtClean="0">
                            <a:latin typeface="Cambria Math"/>
                            <a:ea typeface="Cambria Math"/>
                          </a:rPr>
                          <m:t>𝜀</m:t>
                        </m:r>
                      </m:den>
                    </m:f>
                  </m:oMath>
                </a14:m>
                <a:endParaRPr lang="en-GB" dirty="0"/>
              </a:p>
              <a:p>
                <a:endParaRPr lang="en-GB" dirty="0"/>
              </a:p>
              <a:p>
                <a:r>
                  <a:rPr lang="en-GB" sz="1200" dirty="0"/>
                  <a:t>Since, </a:t>
                </a:r>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a:rPr>
                          <m:t>𝐿</m:t>
                        </m:r>
                      </m:e>
                      <m:sub>
                        <m:r>
                          <a:rPr lang="en-GB" sz="1200" b="0" i="1" smtClean="0">
                            <a:latin typeface="Cambria Math"/>
                          </a:rPr>
                          <m:t>𝑛</m:t>
                        </m:r>
                      </m:sub>
                    </m:sSub>
                  </m:oMath>
                </a14:m>
                <a:r>
                  <a:rPr lang="en-GB" sz="1200" dirty="0"/>
                  <a:t> and </a:t>
                </a:r>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a:rPr>
                          <m:t>𝐿</m:t>
                        </m:r>
                      </m:e>
                      <m:sub>
                        <m:r>
                          <a:rPr lang="en-GB" sz="1200" b="0" i="1" smtClean="0">
                            <a:latin typeface="Cambria Math"/>
                          </a:rPr>
                          <m:t>𝑝</m:t>
                        </m:r>
                      </m:sub>
                    </m:sSub>
                  </m:oMath>
                </a14:m>
                <a:r>
                  <a:rPr lang="en-GB" sz="1200" dirty="0"/>
                  <a:t> have low magnitude so there square value will be negligible.</a:t>
                </a:r>
                <a:endParaRPr lang="en-GB" dirty="0"/>
              </a:p>
              <a:p>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a:rPr>
                            <m:t>𝑽</m:t>
                          </m:r>
                        </m:e>
                        <m:sub>
                          <m:sSub>
                            <m:sSubPr>
                              <m:ctrlPr>
                                <a:rPr lang="en-GB" b="1" i="1" smtClean="0">
                                  <a:latin typeface="Cambria Math" panose="02040503050406030204" pitchFamily="18" charset="0"/>
                                </a:rPr>
                              </m:ctrlPr>
                            </m:sSubPr>
                            <m:e>
                              <m:r>
                                <a:rPr lang="en-GB" b="1" i="1" smtClean="0">
                                  <a:latin typeface="Cambria Math"/>
                                </a:rPr>
                                <m:t>𝒃</m:t>
                              </m:r>
                            </m:e>
                            <m:sub>
                              <m:r>
                                <a:rPr lang="en-GB" b="1" i="1" smtClean="0">
                                  <a:latin typeface="Cambria Math"/>
                                </a:rPr>
                                <m:t>𝟎</m:t>
                              </m:r>
                            </m:sub>
                          </m:sSub>
                        </m:sub>
                      </m:sSub>
                      <m:r>
                        <a:rPr lang="en-GB" b="1" i="1" smtClean="0">
                          <a:latin typeface="Cambria Math"/>
                        </a:rPr>
                        <m:t>=</m:t>
                      </m:r>
                      <m:f>
                        <m:fPr>
                          <m:ctrlPr>
                            <a:rPr lang="en-GB" b="1" i="1" smtClean="0">
                              <a:latin typeface="Cambria Math" panose="02040503050406030204" pitchFamily="18" charset="0"/>
                            </a:rPr>
                          </m:ctrlPr>
                        </m:fPr>
                        <m:num>
                          <m:r>
                            <a:rPr lang="en-GB" b="1" i="1" smtClean="0">
                              <a:latin typeface="Cambria Math"/>
                            </a:rPr>
                            <m:t>𝒒</m:t>
                          </m:r>
                          <m:sSub>
                            <m:sSubPr>
                              <m:ctrlPr>
                                <a:rPr lang="en-GB" b="1" i="1" smtClean="0">
                                  <a:latin typeface="Cambria Math" panose="02040503050406030204" pitchFamily="18" charset="0"/>
                                </a:rPr>
                              </m:ctrlPr>
                            </m:sSubPr>
                            <m:e>
                              <m:r>
                                <a:rPr lang="en-GB" b="1" i="1" smtClean="0">
                                  <a:latin typeface="Cambria Math"/>
                                </a:rPr>
                                <m:t>𝑵</m:t>
                              </m:r>
                            </m:e>
                            <m:sub>
                              <m:r>
                                <a:rPr lang="en-GB" b="1" i="1" smtClean="0">
                                  <a:latin typeface="Cambria Math"/>
                                </a:rPr>
                                <m:t>𝒂</m:t>
                              </m:r>
                            </m:sub>
                          </m:sSub>
                          <m:sSub>
                            <m:sSubPr>
                              <m:ctrlPr>
                                <a:rPr lang="en-GB" b="1" i="1" smtClean="0">
                                  <a:latin typeface="Cambria Math" panose="02040503050406030204" pitchFamily="18" charset="0"/>
                                </a:rPr>
                              </m:ctrlPr>
                            </m:sSubPr>
                            <m:e>
                              <m:r>
                                <a:rPr lang="en-GB" b="1" i="1" smtClean="0">
                                  <a:latin typeface="Cambria Math"/>
                                </a:rPr>
                                <m:t>𝑳</m:t>
                              </m:r>
                            </m:e>
                            <m:sub>
                              <m:r>
                                <a:rPr lang="en-GB" b="1" i="1" smtClean="0">
                                  <a:latin typeface="Cambria Math"/>
                                </a:rPr>
                                <m:t>𝒊</m:t>
                              </m:r>
                            </m:sub>
                          </m:sSub>
                          <m:sSub>
                            <m:sSubPr>
                              <m:ctrlPr>
                                <a:rPr lang="en-GB" b="1" i="1" smtClean="0">
                                  <a:latin typeface="Cambria Math" panose="02040503050406030204" pitchFamily="18" charset="0"/>
                                </a:rPr>
                              </m:ctrlPr>
                            </m:sSubPr>
                            <m:e>
                              <m:r>
                                <a:rPr lang="en-GB" b="1" i="1" smtClean="0">
                                  <a:latin typeface="Cambria Math"/>
                                </a:rPr>
                                <m:t>𝑳</m:t>
                              </m:r>
                            </m:e>
                            <m:sub>
                              <m:r>
                                <a:rPr lang="en-GB" b="1" i="1" smtClean="0">
                                  <a:latin typeface="Cambria Math"/>
                                </a:rPr>
                                <m:t>𝒑</m:t>
                              </m:r>
                            </m:sub>
                          </m:sSub>
                        </m:num>
                        <m:den>
                          <m:r>
                            <a:rPr lang="en-GB" b="1" i="1" smtClean="0">
                              <a:latin typeface="Cambria Math"/>
                            </a:rPr>
                            <m:t>𝟐</m:t>
                          </m:r>
                          <m:r>
                            <a:rPr lang="en-GB" b="1" i="1" smtClean="0">
                              <a:latin typeface="Cambria Math"/>
                              <a:ea typeface="Cambria Math"/>
                            </a:rPr>
                            <m:t>𝜺</m:t>
                          </m:r>
                        </m:den>
                      </m:f>
                    </m:oMath>
                  </m:oMathPara>
                </a14:m>
                <a:endParaRPr lang="en-GB" b="1" dirty="0"/>
              </a:p>
              <a:p>
                <a:endParaRPr lang="en-GB" dirty="0"/>
              </a:p>
              <a:p>
                <a:endParaRPr lang="en-GB" dirty="0"/>
              </a:p>
              <a:p>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883508" y="2198154"/>
                <a:ext cx="4312508" cy="3112968"/>
              </a:xfrm>
              <a:prstGeom prst="rect">
                <a:avLst/>
              </a:prstGeom>
              <a:blipFill rotWithShape="1">
                <a:blip r:embed="rId4"/>
                <a:stretch>
                  <a:fillRect l="-141" t="-196"/>
                </a:stretch>
              </a:blipFill>
            </p:spPr>
            <p:txBody>
              <a:bodyPr/>
              <a:lstStyle/>
              <a:p>
                <a:r>
                  <a:rPr lang="en-IN">
                    <a:noFill/>
                  </a:rPr>
                  <a:t> </a:t>
                </a:r>
              </a:p>
            </p:txBody>
          </p:sp>
        </mc:Fallback>
      </mc:AlternateContent>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6335" y="447207"/>
            <a:ext cx="3517943" cy="432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TextBox 7"/>
              <p:cNvSpPr txBox="1"/>
              <p:nvPr/>
            </p:nvSpPr>
            <p:spPr>
              <a:xfrm>
                <a:off x="5461686" y="4278526"/>
                <a:ext cx="472886" cy="327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GB" b="0" i="1" smtClean="0">
                              <a:latin typeface="Cambria Math"/>
                            </a:rPr>
                            <m:t>𝑉</m:t>
                          </m:r>
                        </m:e>
                        <m:sub>
                          <m:sSub>
                            <m:sSubPr>
                              <m:ctrlPr>
                                <a:rPr lang="en-IN" i="1" smtClean="0">
                                  <a:latin typeface="Cambria Math" panose="02040503050406030204" pitchFamily="18" charset="0"/>
                                </a:rPr>
                              </m:ctrlPr>
                            </m:sSubPr>
                            <m:e>
                              <m:r>
                                <a:rPr lang="en-GB" b="0" i="1" smtClean="0">
                                  <a:latin typeface="Cambria Math"/>
                                </a:rPr>
                                <m:t>𝑏</m:t>
                              </m:r>
                            </m:e>
                            <m:sub>
                              <m:r>
                                <a:rPr lang="en-GB" b="0" i="1" smtClean="0">
                                  <a:latin typeface="Cambria Math"/>
                                </a:rPr>
                                <m:t>0</m:t>
                              </m:r>
                            </m:sub>
                          </m:sSub>
                        </m:sub>
                      </m:sSub>
                    </m:oMath>
                  </m:oMathPara>
                </a14:m>
                <a:endParaRPr lang="en-IN" dirty="0"/>
              </a:p>
            </p:txBody>
          </p:sp>
        </mc:Choice>
        <mc:Fallback xmlns="">
          <p:sp>
            <p:nvSpPr>
              <p:cNvPr id="8" name="TextBox 7"/>
              <p:cNvSpPr txBox="1">
                <a:spLocks noRot="1" noChangeAspect="1" noMove="1" noResize="1" noEditPoints="1" noAdjustHandles="1" noChangeArrowheads="1" noChangeShapeType="1" noTextEdit="1"/>
              </p:cNvSpPr>
              <p:nvPr/>
            </p:nvSpPr>
            <p:spPr>
              <a:xfrm>
                <a:off x="5461686" y="4278526"/>
                <a:ext cx="472886" cy="327397"/>
              </a:xfrm>
              <a:prstGeom prst="rect">
                <a:avLst/>
              </a:prstGeom>
              <a:blipFill rotWithShape="1">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517633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40"/>
          <p:cNvSpPr txBox="1">
            <a:spLocks noGrp="1"/>
          </p:cNvSpPr>
          <p:nvPr>
            <p:ph type="title"/>
          </p:nvPr>
        </p:nvSpPr>
        <p:spPr>
          <a:xfrm>
            <a:off x="713225" y="2031773"/>
            <a:ext cx="3712200" cy="23625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ESD Protection Devices</a:t>
            </a:r>
            <a:endParaRPr dirty="0"/>
          </a:p>
        </p:txBody>
      </p:sp>
      <p:sp>
        <p:nvSpPr>
          <p:cNvPr id="3813" name="Google Shape;3813;p40"/>
          <p:cNvSpPr txBox="1">
            <a:spLocks noGrp="1"/>
          </p:cNvSpPr>
          <p:nvPr>
            <p:ph type="title" idx="2"/>
          </p:nvPr>
        </p:nvSpPr>
        <p:spPr>
          <a:xfrm>
            <a:off x="776475" y="1216350"/>
            <a:ext cx="12333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grpSp>
        <p:nvGrpSpPr>
          <p:cNvPr id="3815" name="Google Shape;3815;p40"/>
          <p:cNvGrpSpPr/>
          <p:nvPr/>
        </p:nvGrpSpPr>
        <p:grpSpPr>
          <a:xfrm>
            <a:off x="5309625" y="391075"/>
            <a:ext cx="3503100" cy="4383600"/>
            <a:chOff x="5309625" y="391075"/>
            <a:chExt cx="3503100" cy="4383600"/>
          </a:xfrm>
        </p:grpSpPr>
        <p:grpSp>
          <p:nvGrpSpPr>
            <p:cNvPr id="3816" name="Google Shape;3816;p40"/>
            <p:cNvGrpSpPr/>
            <p:nvPr/>
          </p:nvGrpSpPr>
          <p:grpSpPr>
            <a:xfrm>
              <a:off x="5309625" y="391075"/>
              <a:ext cx="3503100" cy="4383600"/>
              <a:chOff x="5309625" y="391075"/>
              <a:chExt cx="3503100" cy="4383600"/>
            </a:xfrm>
          </p:grpSpPr>
          <p:sp>
            <p:nvSpPr>
              <p:cNvPr id="3817" name="Google Shape;3817;p40"/>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18" name="Google Shape;3818;p40"/>
              <p:cNvGrpSpPr/>
              <p:nvPr/>
            </p:nvGrpSpPr>
            <p:grpSpPr>
              <a:xfrm rot="10800000" flipH="1">
                <a:off x="5314549" y="395586"/>
                <a:ext cx="3493047" cy="4375061"/>
                <a:chOff x="697175" y="461850"/>
                <a:chExt cx="1672675" cy="2098250"/>
              </a:xfrm>
            </p:grpSpPr>
            <p:sp>
              <p:nvSpPr>
                <p:cNvPr id="3819" name="Google Shape;3819;p40"/>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0" name="Google Shape;3820;p40"/>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1" name="Google Shape;3821;p40"/>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2" name="Google Shape;3822;p40"/>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3" name="Google Shape;3823;p40"/>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4" name="Google Shape;3824;p40"/>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5" name="Google Shape;3825;p40"/>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6" name="Google Shape;3826;p40"/>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7" name="Google Shape;3827;p40"/>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8" name="Google Shape;3828;p40"/>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9" name="Google Shape;3829;p40"/>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0" name="Google Shape;3830;p40"/>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1" name="Google Shape;3831;p40"/>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2" name="Google Shape;3832;p40"/>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3" name="Google Shape;3833;p40"/>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4" name="Google Shape;3834;p40"/>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5" name="Google Shape;3835;p40"/>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6" name="Google Shape;3836;p40"/>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7" name="Google Shape;3837;p40"/>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8" name="Google Shape;3838;p40"/>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9" name="Google Shape;3839;p40"/>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0" name="Google Shape;3840;p40"/>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1" name="Google Shape;3841;p40"/>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2" name="Google Shape;3842;p40"/>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3" name="Google Shape;3843;p40"/>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4" name="Google Shape;3844;p40"/>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5" name="Google Shape;3845;p40"/>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6" name="Google Shape;3846;p40"/>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7" name="Google Shape;3847;p40"/>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8" name="Google Shape;3848;p40"/>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9" name="Google Shape;3849;p40"/>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0" name="Google Shape;3850;p40"/>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1" name="Google Shape;3851;p40"/>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2" name="Google Shape;3852;p40"/>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3" name="Google Shape;3853;p40"/>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4" name="Google Shape;3854;p40"/>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5" name="Google Shape;3855;p40"/>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6" name="Google Shape;3856;p40"/>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7" name="Google Shape;3857;p40"/>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8" name="Google Shape;3858;p40"/>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9" name="Google Shape;3859;p40"/>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0" name="Google Shape;3860;p40"/>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1" name="Google Shape;3861;p40"/>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2" name="Google Shape;3862;p40"/>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3" name="Google Shape;3863;p40"/>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4" name="Google Shape;3864;p40"/>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5" name="Google Shape;3865;p40"/>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6" name="Google Shape;3866;p40"/>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7" name="Google Shape;3867;p40"/>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8" name="Google Shape;3868;p40"/>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9" name="Google Shape;3869;p40"/>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0" name="Google Shape;3870;p40"/>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1" name="Google Shape;3871;p40"/>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2" name="Google Shape;3872;p40"/>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3" name="Google Shape;3873;p40"/>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4" name="Google Shape;3874;p40"/>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5" name="Google Shape;3875;p40"/>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6" name="Google Shape;3876;p40"/>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7" name="Google Shape;3877;p40"/>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8" name="Google Shape;3878;p40"/>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9" name="Google Shape;3879;p40"/>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0" name="Google Shape;3880;p40"/>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1" name="Google Shape;3881;p40"/>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2" name="Google Shape;3882;p40"/>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3" name="Google Shape;3883;p40"/>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4" name="Google Shape;3884;p40"/>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5" name="Google Shape;3885;p40"/>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6" name="Google Shape;3886;p40"/>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7" name="Google Shape;3887;p40"/>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8" name="Google Shape;3888;p40"/>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9" name="Google Shape;3889;p40"/>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0" name="Google Shape;3890;p40"/>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1" name="Google Shape;3891;p40"/>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2" name="Google Shape;3892;p40"/>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3" name="Google Shape;3893;p40"/>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4" name="Google Shape;3894;p40"/>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5" name="Google Shape;3895;p40"/>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6" name="Google Shape;3896;p40"/>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7" name="Google Shape;3897;p40"/>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8" name="Google Shape;3898;p40"/>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9" name="Google Shape;3899;p40"/>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0" name="Google Shape;3900;p40"/>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1" name="Google Shape;3901;p40"/>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2" name="Google Shape;3902;p40"/>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3" name="Google Shape;3903;p40"/>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4" name="Google Shape;3904;p40"/>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5" name="Google Shape;3905;p40"/>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6" name="Google Shape;3906;p40"/>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7" name="Google Shape;3907;p40"/>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8" name="Google Shape;3908;p40"/>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9" name="Google Shape;3909;p40"/>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0" name="Google Shape;3910;p40"/>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1" name="Google Shape;3911;p40"/>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2" name="Google Shape;3912;p40"/>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3" name="Google Shape;3913;p40"/>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4" name="Google Shape;3914;p40"/>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5" name="Google Shape;3915;p40"/>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6" name="Google Shape;3916;p40"/>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7" name="Google Shape;3917;p40"/>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8" name="Google Shape;3918;p40"/>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9" name="Google Shape;3919;p40"/>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0" name="Google Shape;3920;p40"/>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1" name="Google Shape;3921;p40"/>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2" name="Google Shape;3922;p40"/>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3" name="Google Shape;3923;p40"/>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4" name="Google Shape;3924;p40"/>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5" name="Google Shape;3925;p40"/>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6" name="Google Shape;3926;p40"/>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7" name="Google Shape;3927;p40"/>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8" name="Google Shape;3928;p40"/>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9" name="Google Shape;3929;p40"/>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0" name="Google Shape;3930;p40"/>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1" name="Google Shape;3931;p40"/>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2" name="Google Shape;3932;p40"/>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3" name="Google Shape;3933;p40"/>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4" name="Google Shape;3934;p40"/>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5" name="Google Shape;3935;p40"/>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936;p40"/>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7" name="Google Shape;3937;p40"/>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8" name="Google Shape;3938;p40"/>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9" name="Google Shape;3939;p40"/>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0" name="Google Shape;3940;p40"/>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1" name="Google Shape;3941;p40"/>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2" name="Google Shape;3942;p40"/>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3" name="Google Shape;3943;p40"/>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944;p40"/>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5" name="Google Shape;3945;p40"/>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6" name="Google Shape;3946;p40"/>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7" name="Google Shape;3947;p40"/>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8" name="Google Shape;3948;p40"/>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9" name="Google Shape;3949;p40"/>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0" name="Google Shape;3950;p40"/>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1" name="Google Shape;3951;p40"/>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952;p40"/>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3" name="Google Shape;3953;p40"/>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4" name="Google Shape;3954;p40"/>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5" name="Google Shape;3955;p40"/>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6" name="Google Shape;3956;p40"/>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7" name="Google Shape;3957;p40"/>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8" name="Google Shape;3958;p40"/>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9" name="Google Shape;3959;p40"/>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0" name="Google Shape;3960;p40"/>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1" name="Google Shape;3961;p40"/>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2" name="Google Shape;3962;p40"/>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3" name="Google Shape;3963;p40"/>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4" name="Google Shape;3964;p40"/>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3965;p40"/>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40"/>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7" name="Google Shape;3967;p40"/>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40"/>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9" name="Google Shape;3969;p40"/>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0" name="Google Shape;3970;p40"/>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1" name="Google Shape;3971;p40"/>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2" name="Google Shape;3972;p40"/>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3" name="Google Shape;3973;p40"/>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4" name="Google Shape;3974;p40"/>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5" name="Google Shape;3975;p40"/>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6" name="Google Shape;3976;p40"/>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7" name="Google Shape;3977;p40"/>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8" name="Google Shape;3978;p40"/>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9" name="Google Shape;3979;p40"/>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0" name="Google Shape;3980;p40"/>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1" name="Google Shape;3981;p40"/>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2" name="Google Shape;3982;p40"/>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3" name="Google Shape;3983;p40"/>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4" name="Google Shape;3984;p40"/>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5" name="Google Shape;3985;p40"/>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6" name="Google Shape;3986;p40"/>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7" name="Google Shape;3987;p40"/>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8" name="Google Shape;3988;p40"/>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9" name="Google Shape;3989;p40"/>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0" name="Google Shape;3990;p40"/>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1" name="Google Shape;3991;p40"/>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2" name="Google Shape;3992;p40"/>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3" name="Google Shape;3993;p40"/>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4" name="Google Shape;3994;p40"/>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5" name="Google Shape;3995;p40"/>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6" name="Google Shape;3996;p40"/>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7" name="Google Shape;3997;p40"/>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8" name="Google Shape;3998;p40"/>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9" name="Google Shape;3999;p40"/>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0" name="Google Shape;4000;p40"/>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1" name="Google Shape;4001;p40"/>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2" name="Google Shape;4002;p40"/>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3" name="Google Shape;4003;p40"/>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4" name="Google Shape;4004;p40"/>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5" name="Google Shape;4005;p40"/>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6" name="Google Shape;4006;p40"/>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7" name="Google Shape;4007;p40"/>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8" name="Google Shape;4008;p40"/>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9" name="Google Shape;4009;p40"/>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0" name="Google Shape;4010;p40"/>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1" name="Google Shape;4011;p40"/>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2" name="Google Shape;4012;p40"/>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3" name="Google Shape;4013;p40"/>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4" name="Google Shape;4014;p40"/>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5" name="Google Shape;4015;p40"/>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6" name="Google Shape;4016;p40"/>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7" name="Google Shape;4017;p40"/>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8" name="Google Shape;4018;p40"/>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9" name="Google Shape;4019;p40"/>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0" name="Google Shape;4020;p40"/>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1" name="Google Shape;4021;p40"/>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2" name="Google Shape;4022;p40"/>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3" name="Google Shape;4023;p40"/>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4" name="Google Shape;4024;p40"/>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5" name="Google Shape;4025;p40"/>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6" name="Google Shape;4026;p40"/>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7" name="Google Shape;4027;p40"/>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8" name="Google Shape;4028;p40"/>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9" name="Google Shape;4029;p40"/>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0" name="Google Shape;4030;p40"/>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1" name="Google Shape;4031;p40"/>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2" name="Google Shape;4032;p40"/>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3" name="Google Shape;4033;p40"/>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4" name="Google Shape;4034;p40"/>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5" name="Google Shape;4035;p40"/>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6" name="Google Shape;4036;p40"/>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7" name="Google Shape;4037;p40"/>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8" name="Google Shape;4038;p40"/>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9" name="Google Shape;4039;p40"/>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0" name="Google Shape;4040;p40"/>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1" name="Google Shape;4041;p40"/>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2" name="Google Shape;4042;p40"/>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3" name="Google Shape;4043;p40"/>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4" name="Google Shape;4044;p40"/>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5" name="Google Shape;4045;p40"/>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6" name="Google Shape;4046;p40"/>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7" name="Google Shape;4047;p40"/>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8" name="Google Shape;4048;p40"/>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9" name="Google Shape;4049;p40"/>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0" name="Google Shape;4050;p40"/>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1" name="Google Shape;4051;p40"/>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2" name="Google Shape;4052;p40"/>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3" name="Google Shape;4053;p40"/>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4" name="Google Shape;4054;p40"/>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5" name="Google Shape;4055;p40"/>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6" name="Google Shape;4056;p40"/>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7" name="Google Shape;4057;p40"/>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8" name="Google Shape;4058;p40"/>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9" name="Google Shape;4059;p40"/>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0" name="Google Shape;4060;p40"/>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1" name="Google Shape;4061;p40"/>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2" name="Google Shape;4062;p40"/>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3" name="Google Shape;4063;p40"/>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4" name="Google Shape;4064;p40"/>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5" name="Google Shape;4065;p40"/>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6" name="Google Shape;4066;p40"/>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7" name="Google Shape;4067;p40"/>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8" name="Google Shape;4068;p40"/>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9" name="Google Shape;4069;p40"/>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0" name="Google Shape;4070;p40"/>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1" name="Google Shape;4071;p40"/>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2" name="Google Shape;4072;p40"/>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3" name="Google Shape;4073;p40"/>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4" name="Google Shape;4074;p40"/>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5" name="Google Shape;4075;p40"/>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6" name="Google Shape;4076;p40"/>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7" name="Google Shape;4077;p40"/>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8" name="Google Shape;4078;p40"/>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9" name="Google Shape;4079;p40"/>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0" name="Google Shape;4080;p40"/>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1" name="Google Shape;4081;p40"/>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2" name="Google Shape;4082;p40"/>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3" name="Google Shape;4083;p40"/>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4" name="Google Shape;4084;p40"/>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5" name="Google Shape;4085;p40"/>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6" name="Google Shape;4086;p40"/>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7" name="Google Shape;4087;p40"/>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8" name="Google Shape;4088;p40"/>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9" name="Google Shape;4089;p40"/>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0" name="Google Shape;4090;p40"/>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40"/>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2" name="Google Shape;4092;p40"/>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3" name="Google Shape;4093;p40"/>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4" name="Google Shape;4094;p40"/>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5" name="Google Shape;4095;p40"/>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6" name="Google Shape;4096;p40"/>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7" name="Google Shape;4097;p40"/>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8" name="Google Shape;4098;p40"/>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9" name="Google Shape;4099;p40"/>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0" name="Google Shape;4100;p40"/>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1" name="Google Shape;4101;p40"/>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2" name="Google Shape;4102;p40"/>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103" name="Google Shape;4103;p40"/>
            <p:cNvGrpSpPr/>
            <p:nvPr/>
          </p:nvGrpSpPr>
          <p:grpSpPr>
            <a:xfrm>
              <a:off x="6722850" y="1544650"/>
              <a:ext cx="762741" cy="1311760"/>
              <a:chOff x="5309625" y="6138225"/>
              <a:chExt cx="762741" cy="1311760"/>
            </a:xfrm>
          </p:grpSpPr>
          <p:sp>
            <p:nvSpPr>
              <p:cNvPr id="4104" name="Google Shape;4104;p40"/>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5" name="Google Shape;4105;p40"/>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6" name="Google Shape;4106;p40"/>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7" name="Google Shape;4107;p40"/>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8" name="Google Shape;4108;p40"/>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9" name="Google Shape;4109;p40"/>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0" name="Google Shape;4110;p40"/>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1" name="Google Shape;4111;p40"/>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2" name="Google Shape;4112;p40"/>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3" name="Google Shape;4113;p40"/>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4" name="Google Shape;4114;p40"/>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5" name="Google Shape;4115;p40"/>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6" name="Google Shape;4116;p40"/>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7" name="Google Shape;4117;p40"/>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8" name="Google Shape;4118;p40"/>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9" name="Google Shape;4119;p40"/>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0" name="Google Shape;4120;p40"/>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1" name="Google Shape;4121;p40"/>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2" name="Google Shape;4122;p40"/>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3" name="Google Shape;4123;p40"/>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4" name="Google Shape;4124;p40"/>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5" name="Google Shape;4125;p40"/>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6" name="Google Shape;4126;p40"/>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7" name="Google Shape;4127;p40"/>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8" name="Google Shape;4128;p40"/>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9" name="Google Shape;4129;p40"/>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0" name="Google Shape;4130;p40"/>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1" name="Google Shape;4131;p40"/>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2" name="Google Shape;4132;p40"/>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3" name="Google Shape;4133;p40"/>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4" name="Google Shape;4134;p40"/>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5" name="Google Shape;4135;p40"/>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6" name="Google Shape;4136;p40"/>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7" name="Google Shape;4137;p40"/>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8" name="Google Shape;4138;p40"/>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39" name="Google Shape;4139;p40"/>
            <p:cNvGrpSpPr/>
            <p:nvPr/>
          </p:nvGrpSpPr>
          <p:grpSpPr>
            <a:xfrm>
              <a:off x="7236625" y="3453800"/>
              <a:ext cx="1314274" cy="809400"/>
              <a:chOff x="5522300" y="5335650"/>
              <a:chExt cx="1314274" cy="809400"/>
            </a:xfrm>
          </p:grpSpPr>
          <p:sp>
            <p:nvSpPr>
              <p:cNvPr id="4140" name="Google Shape;4140;p40"/>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1" name="Google Shape;4141;p40"/>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2" name="Google Shape;4142;p40"/>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3" name="Google Shape;4143;p40"/>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4" name="Google Shape;4144;p40"/>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5" name="Google Shape;4145;p40"/>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6" name="Google Shape;4146;p40"/>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7" name="Google Shape;4147;p40"/>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8" name="Google Shape;4148;p40"/>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9" name="Google Shape;4149;p40"/>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0" name="Google Shape;4150;p40"/>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1" name="Google Shape;4151;p40"/>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2" name="Google Shape;4152;p40"/>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3" name="Google Shape;4153;p40"/>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4" name="Google Shape;4154;p40"/>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5" name="Google Shape;4155;p40"/>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6" name="Google Shape;4156;p40"/>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7" name="Google Shape;4157;p40"/>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8" name="Google Shape;4158;p40"/>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9" name="Google Shape;4159;p40"/>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0" name="Google Shape;4160;p40"/>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1" name="Google Shape;4161;p40"/>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2" name="Google Shape;4162;p40"/>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3" name="Google Shape;4163;p40"/>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4" name="Google Shape;4164;p40"/>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5" name="Google Shape;4165;p40"/>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6" name="Google Shape;4166;p40"/>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7" name="Google Shape;4167;p40"/>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8" name="Google Shape;4168;p40"/>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9" name="Google Shape;4169;p40"/>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0" name="Google Shape;4170;p40"/>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1" name="Google Shape;4171;p40"/>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2" name="Google Shape;4172;p40"/>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3" name="Google Shape;4173;p40"/>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4" name="Google Shape;4174;p40"/>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5" name="Google Shape;4175;p40"/>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6" name="Google Shape;4176;p40"/>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7" name="Google Shape;4177;p40"/>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8" name="Google Shape;4178;p40"/>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9" name="Google Shape;4179;p40"/>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0" name="Google Shape;4180;p40"/>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1" name="Google Shape;4181;p40"/>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2" name="Google Shape;4182;p40"/>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3" name="Google Shape;4183;p40"/>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4" name="Google Shape;4184;p40"/>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5" name="Google Shape;4185;p40"/>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6" name="Google Shape;4186;p40"/>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7" name="Google Shape;4187;p40"/>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8" name="Google Shape;4188;p40"/>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9" name="Google Shape;4189;p40"/>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0" name="Google Shape;4190;p40"/>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1" name="Google Shape;4191;p40"/>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2" name="Google Shape;4192;p40"/>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3" name="Google Shape;4193;p40"/>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4" name="Google Shape;4194;p40"/>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5" name="Google Shape;4195;p40"/>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6" name="Google Shape;4196;p40"/>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7" name="Google Shape;4197;p40"/>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8" name="Google Shape;4198;p40"/>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9" name="Google Shape;4199;p40"/>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0" name="Google Shape;4200;p40"/>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1" name="Google Shape;4201;p40"/>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2" name="Google Shape;4202;p40"/>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3" name="Google Shape;4203;p40"/>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4" name="Google Shape;4204;p40"/>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5" name="Google Shape;4205;p40"/>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6" name="Google Shape;4206;p40"/>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7" name="Google Shape;4207;p40"/>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8" name="Google Shape;4208;p40"/>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9" name="Google Shape;4209;p40"/>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0" name="Google Shape;4210;p40"/>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1" name="Google Shape;4211;p40"/>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2" name="Google Shape;4212;p40"/>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3" name="Google Shape;4213;p40"/>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4" name="Google Shape;4214;p40"/>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5" name="Google Shape;4215;p40"/>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6" name="Google Shape;4216;p40"/>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7" name="Google Shape;4217;p40"/>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8" name="Google Shape;4218;p40"/>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9" name="Google Shape;4219;p40"/>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0" name="Google Shape;4220;p40"/>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1" name="Google Shape;4221;p40"/>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2" name="Google Shape;4222;p40"/>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3" name="Google Shape;4223;p40"/>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4" name="Google Shape;4224;p40"/>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5" name="Google Shape;4225;p40"/>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6" name="Google Shape;4226;p40"/>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7" name="Google Shape;4227;p40"/>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8" name="Google Shape;4228;p40"/>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9" name="Google Shape;4229;p40"/>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30" name="Google Shape;4230;p40"/>
            <p:cNvGrpSpPr/>
            <p:nvPr/>
          </p:nvGrpSpPr>
          <p:grpSpPr>
            <a:xfrm>
              <a:off x="6258930" y="813427"/>
              <a:ext cx="642501" cy="606585"/>
              <a:chOff x="-4345070" y="3726402"/>
              <a:chExt cx="642501" cy="606585"/>
            </a:xfrm>
          </p:grpSpPr>
          <p:sp>
            <p:nvSpPr>
              <p:cNvPr id="4231" name="Google Shape;4231;p4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2" name="Google Shape;4232;p4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3" name="Google Shape;4233;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4" name="Google Shape;4234;p4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5" name="Google Shape;4235;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6" name="Google Shape;4236;p4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7" name="Google Shape;4237;p4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8" name="Google Shape;4238;p4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9" name="Google Shape;4239;p4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0" name="Google Shape;4240;p4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1" name="Google Shape;4241;p4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2" name="Google Shape;4242;p4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3" name="Google Shape;4243;p4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44" name="Google Shape;4244;p40"/>
            <p:cNvGrpSpPr/>
            <p:nvPr/>
          </p:nvGrpSpPr>
          <p:grpSpPr>
            <a:xfrm>
              <a:off x="7730346" y="1216362"/>
              <a:ext cx="491637" cy="986062"/>
              <a:chOff x="4225370" y="-782119"/>
              <a:chExt cx="299250" cy="600196"/>
            </a:xfrm>
          </p:grpSpPr>
          <p:sp>
            <p:nvSpPr>
              <p:cNvPr id="4245" name="Google Shape;4245;p40"/>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6" name="Google Shape;4246;p40"/>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7" name="Google Shape;4247;p40"/>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8" name="Google Shape;4248;p40"/>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9" name="Google Shape;4249;p40"/>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0" name="Google Shape;4250;p40"/>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1" name="Google Shape;4251;p40"/>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2" name="Google Shape;4252;p40"/>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3" name="Google Shape;4253;p40"/>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4" name="Google Shape;4254;p40"/>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5" name="Google Shape;4255;p40"/>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6" name="Google Shape;4256;p40"/>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57" name="Google Shape;4257;p40"/>
            <p:cNvGrpSpPr/>
            <p:nvPr/>
          </p:nvGrpSpPr>
          <p:grpSpPr>
            <a:xfrm>
              <a:off x="5954623" y="2724050"/>
              <a:ext cx="373850" cy="899213"/>
              <a:chOff x="10985382" y="-7411116"/>
              <a:chExt cx="815553" cy="1961633"/>
            </a:xfrm>
          </p:grpSpPr>
          <p:sp>
            <p:nvSpPr>
              <p:cNvPr id="4258" name="Google Shape;4258;p40"/>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9" name="Google Shape;4259;p40"/>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0" name="Google Shape;4260;p40"/>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1" name="Google Shape;4261;p40"/>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2" name="Google Shape;4262;p40"/>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3" name="Google Shape;4263;p40"/>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4" name="Google Shape;4264;p40"/>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5" name="Google Shape;4265;p40"/>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6" name="Google Shape;4266;p40"/>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7" name="Google Shape;4267;p40"/>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8" name="Google Shape;4268;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9" name="Google Shape;4269;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0" name="Google Shape;4270;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1" name="Google Shape;4271;p40"/>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2" name="Google Shape;4272;p40"/>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3" name="Google Shape;4273;p40"/>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4" name="Google Shape;4274;p40"/>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75" name="Google Shape;4275;p40"/>
            <p:cNvGrpSpPr/>
            <p:nvPr/>
          </p:nvGrpSpPr>
          <p:grpSpPr>
            <a:xfrm>
              <a:off x="7527910" y="2799450"/>
              <a:ext cx="301969" cy="562336"/>
              <a:chOff x="7686885" y="2546950"/>
              <a:chExt cx="301969" cy="562336"/>
            </a:xfrm>
          </p:grpSpPr>
          <p:sp>
            <p:nvSpPr>
              <p:cNvPr id="4276" name="Google Shape;4276;p40"/>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7" name="Google Shape;4277;p40"/>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8" name="Google Shape;4278;p40"/>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9" name="Google Shape;4279;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0" name="Google Shape;4280;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1" name="Google Shape;4281;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2" name="Google Shape;4282;p40"/>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3" name="Google Shape;4283;p40"/>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4" name="Google Shape;4284;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4082269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32700" y="5466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ESD?</a:t>
            </a:r>
            <a:endParaRPr dirty="0"/>
          </a:p>
        </p:txBody>
      </p:sp>
      <p:sp>
        <p:nvSpPr>
          <p:cNvPr id="4291" name="Google Shape;4291;p41"/>
          <p:cNvSpPr txBox="1">
            <a:spLocks noGrp="1"/>
          </p:cNvSpPr>
          <p:nvPr>
            <p:ph type="subTitle" idx="2"/>
          </p:nvPr>
        </p:nvSpPr>
        <p:spPr>
          <a:xfrm>
            <a:off x="1118950" y="1505699"/>
            <a:ext cx="3028500" cy="2497889"/>
          </a:xfrm>
          <a:prstGeom prst="rect">
            <a:avLst/>
          </a:prstGeom>
        </p:spPr>
        <p:txBody>
          <a:bodyPr spcFirstLastPara="1" wrap="square" lIns="91425" tIns="91425" rIns="91425" bIns="91425" anchor="t" anchorCtr="0">
            <a:noAutofit/>
          </a:bodyPr>
          <a:lstStyle/>
          <a:p>
            <a:pPr marL="0" lvl="0" indent="0"/>
            <a:r>
              <a:rPr lang="en-GB" b="1" dirty="0">
                <a:latin typeface="Arial" pitchFamily="34" charset="0"/>
                <a:cs typeface="Arial" pitchFamily="34" charset="0"/>
              </a:rPr>
              <a:t>Electrostatic discharge</a:t>
            </a:r>
            <a:r>
              <a:rPr lang="en-GB" dirty="0">
                <a:latin typeface="Arial" pitchFamily="34" charset="0"/>
                <a:cs typeface="Arial" pitchFamily="34" charset="0"/>
              </a:rPr>
              <a:t> (ESD) is the sudden transfer of electric charge between two objects with different electrical charges. It can occur when two substances with opposite charges come into contact or get close to each other.</a:t>
            </a:r>
          </a:p>
          <a:p>
            <a:pPr marL="0" lvl="0" indent="0"/>
            <a:endParaRPr lang="en-GB" dirty="0">
              <a:latin typeface="Arial" pitchFamily="34" charset="0"/>
              <a:cs typeface="Arial" pitchFamily="34" charset="0"/>
            </a:endParaRPr>
          </a:p>
          <a:p>
            <a:pPr marL="0" lvl="0" indent="0"/>
            <a:r>
              <a:rPr lang="en-GB" dirty="0">
                <a:latin typeface="Arial" pitchFamily="34" charset="0"/>
                <a:cs typeface="Arial" pitchFamily="34" charset="0"/>
              </a:rPr>
              <a:t>This event can permanently damage the IC of Electronic devices.</a:t>
            </a:r>
            <a:endParaRPr dirty="0">
              <a:latin typeface="Arial" pitchFamily="34" charset="0"/>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264" y="412749"/>
            <a:ext cx="3571104" cy="436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Protection diodes</a:t>
            </a:r>
            <a:endParaRPr dirty="0"/>
          </a:p>
        </p:txBody>
      </p:sp>
      <p:sp>
        <p:nvSpPr>
          <p:cNvPr id="4291" name="Google Shape;4291;p41"/>
          <p:cNvSpPr txBox="1">
            <a:spLocks noGrp="1"/>
          </p:cNvSpPr>
          <p:nvPr>
            <p:ph type="subTitle" idx="2"/>
          </p:nvPr>
        </p:nvSpPr>
        <p:spPr>
          <a:xfrm>
            <a:off x="1501347" y="3231292"/>
            <a:ext cx="5912708" cy="1322172"/>
          </a:xfrm>
          <a:prstGeom prst="rect">
            <a:avLst/>
          </a:prstGeom>
        </p:spPr>
        <p:txBody>
          <a:bodyPr spcFirstLastPara="1" wrap="square" lIns="91425" tIns="91425" rIns="91425" bIns="91425" anchor="t" anchorCtr="0">
            <a:noAutofit/>
          </a:bodyPr>
          <a:lstStyle/>
          <a:p>
            <a:pPr marL="171450" lvl="0" indent="-171450">
              <a:buFont typeface="Arial" pitchFamily="34" charset="0"/>
              <a:buChar char="•"/>
            </a:pPr>
            <a:r>
              <a:rPr lang="en-GB" sz="1300" dirty="0"/>
              <a:t>A protection diode is a type of Zener diode specifically designed to protect electronic circuits from ESD and other transient pulses.</a:t>
            </a:r>
          </a:p>
          <a:p>
            <a:pPr marL="171450" lvl="0" indent="-171450">
              <a:buFont typeface="Arial" pitchFamily="34" charset="0"/>
              <a:buChar char="•"/>
            </a:pPr>
            <a:endParaRPr lang="en-GB" sz="1300" dirty="0"/>
          </a:p>
          <a:p>
            <a:pPr marL="171450" lvl="0" indent="-171450">
              <a:buFont typeface="Arial" pitchFamily="34" charset="0"/>
              <a:buChar char="•"/>
            </a:pPr>
            <a:r>
              <a:rPr lang="en-GB" sz="1300" dirty="0"/>
              <a:t>Protection diodes are used as voltage clampers for surge protection.</a:t>
            </a:r>
            <a:endParaRPr sz="13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292" y="1137251"/>
            <a:ext cx="4843848" cy="185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2052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42"/>
          <p:cNvSpPr txBox="1">
            <a:spLocks noGrp="1"/>
          </p:cNvSpPr>
          <p:nvPr>
            <p:ph type="title"/>
          </p:nvPr>
        </p:nvSpPr>
        <p:spPr>
          <a:xfrm>
            <a:off x="2456249" y="659558"/>
            <a:ext cx="47065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ESD Protection Device</a:t>
            </a:r>
            <a:endParaRPr sz="3200" dirty="0"/>
          </a:p>
        </p:txBody>
      </p:sp>
      <p:sp>
        <p:nvSpPr>
          <p:cNvPr id="4297" name="Google Shape;4297;p42"/>
          <p:cNvSpPr txBox="1">
            <a:spLocks noGrp="1"/>
          </p:cNvSpPr>
          <p:nvPr>
            <p:ph type="subTitle" idx="1"/>
          </p:nvPr>
        </p:nvSpPr>
        <p:spPr>
          <a:xfrm>
            <a:off x="3077029" y="1862349"/>
            <a:ext cx="5597414" cy="20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t>There are two types of breakdown in semiconductor diode when diode is connected in reverse bias:</a:t>
            </a:r>
            <a:endParaRPr dirty="0"/>
          </a:p>
          <a:p>
            <a:pPr marL="457200" lvl="0" indent="-317500" algn="l" rtl="0">
              <a:spcBef>
                <a:spcPts val="1000"/>
              </a:spcBef>
              <a:spcAft>
                <a:spcPts val="0"/>
              </a:spcAft>
              <a:buSzPts val="1400"/>
              <a:buChar char="●"/>
            </a:pPr>
            <a:r>
              <a:rPr lang="en" dirty="0"/>
              <a:t>Zener Breakdown</a:t>
            </a:r>
            <a:endParaRPr dirty="0"/>
          </a:p>
          <a:p>
            <a:pPr marL="457200" lvl="0" indent="-317500" algn="l" rtl="0">
              <a:spcBef>
                <a:spcPts val="0"/>
              </a:spcBef>
              <a:spcAft>
                <a:spcPts val="0"/>
              </a:spcAft>
              <a:buSzPts val="1400"/>
              <a:buChar char="●"/>
            </a:pPr>
            <a:r>
              <a:rPr lang="en" dirty="0"/>
              <a:t>Avalanche Breakdown</a:t>
            </a:r>
            <a:endParaRPr dirty="0"/>
          </a:p>
          <a:p>
            <a:pPr marL="0" lvl="0" indent="0" algn="l" rtl="0">
              <a:spcBef>
                <a:spcPts val="1000"/>
              </a:spcBef>
              <a:spcAft>
                <a:spcPts val="0"/>
              </a:spcAft>
              <a:buNone/>
            </a:pPr>
            <a:r>
              <a:rPr lang="en" dirty="0"/>
              <a:t>ESD Protection Devices are type of zener diode. </a:t>
            </a:r>
            <a:r>
              <a:rPr lang="en-IN" dirty="0"/>
              <a:t>W</a:t>
            </a:r>
            <a:r>
              <a:rPr lang="en" dirty="0"/>
              <a:t>hich passes high amount of current in reverse bias when diode reaches a certain breakdown voltage.</a:t>
            </a:r>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90" y="1613971"/>
            <a:ext cx="2504989" cy="224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32766" y="2491507"/>
            <a:ext cx="208349" cy="246221"/>
          </a:xfrm>
          <a:prstGeom prst="rect">
            <a:avLst/>
          </a:prstGeom>
          <a:noFill/>
        </p:spPr>
        <p:txBody>
          <a:bodyPr wrap="square" rtlCol="0">
            <a:spAutoFit/>
          </a:bodyPr>
          <a:lstStyle/>
          <a:p>
            <a:r>
              <a:rPr lang="en-GB" sz="1000" dirty="0">
                <a:latin typeface="+mn-lt"/>
                <a:cs typeface="Amatic SC" charset="-79"/>
              </a:rPr>
              <a:t>P</a:t>
            </a:r>
            <a:endParaRPr lang="en-IN" sz="1000" dirty="0">
              <a:latin typeface="+mn-lt"/>
              <a:cs typeface="Amatic SC" charset="-79"/>
            </a:endParaRPr>
          </a:p>
        </p:txBody>
      </p:sp>
      <p:sp>
        <p:nvSpPr>
          <p:cNvPr id="3" name="TextBox 2"/>
          <p:cNvSpPr txBox="1"/>
          <p:nvPr/>
        </p:nvSpPr>
        <p:spPr>
          <a:xfrm>
            <a:off x="612517" y="2737728"/>
            <a:ext cx="166816" cy="246221"/>
          </a:xfrm>
          <a:prstGeom prst="rect">
            <a:avLst/>
          </a:prstGeom>
          <a:noFill/>
        </p:spPr>
        <p:txBody>
          <a:bodyPr wrap="square" rtlCol="0">
            <a:spAutoFit/>
          </a:bodyPr>
          <a:lstStyle/>
          <a:p>
            <a:r>
              <a:rPr lang="en-GB" sz="1000" dirty="0"/>
              <a:t>N</a:t>
            </a:r>
            <a:endParaRPr lang="en-IN"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sp>
        <p:nvSpPr>
          <p:cNvPr id="4946" name="Google Shape;4946;p43"/>
          <p:cNvSpPr txBox="1">
            <a:spLocks noGrp="1"/>
          </p:cNvSpPr>
          <p:nvPr>
            <p:ph type="title"/>
          </p:nvPr>
        </p:nvSpPr>
        <p:spPr>
          <a:xfrm>
            <a:off x="408445" y="44566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Zener and Avalanche Breakdown</a:t>
            </a:r>
            <a:endParaRP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826" y="1080665"/>
            <a:ext cx="2607276" cy="121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826" y="2794631"/>
            <a:ext cx="2601097" cy="1286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73545" y="1240358"/>
            <a:ext cx="4311836" cy="3108543"/>
          </a:xfrm>
          <a:prstGeom prst="rect">
            <a:avLst/>
          </a:prstGeom>
          <a:noFill/>
        </p:spPr>
        <p:txBody>
          <a:bodyPr wrap="square" rtlCol="0">
            <a:spAutoFit/>
          </a:bodyPr>
          <a:lstStyle/>
          <a:p>
            <a:r>
              <a:rPr lang="en-GB" dirty="0"/>
              <a:t>When diode is under reverse bias a depletion region is formed across P-N junction.</a:t>
            </a:r>
          </a:p>
          <a:p>
            <a:endParaRPr lang="en-GB" dirty="0"/>
          </a:p>
          <a:p>
            <a:r>
              <a:rPr lang="en-GB" dirty="0"/>
              <a:t>In case of Zener diode the electric field lowers the energy gap between the p-type valence band and n-type conduction band. Electrons tunnel from the valence band (p-type) to the conduction band (n-type).</a:t>
            </a:r>
          </a:p>
          <a:p>
            <a:endParaRPr lang="en-GB" dirty="0"/>
          </a:p>
          <a:p>
            <a:r>
              <a:rPr lang="en-GB" dirty="0"/>
              <a:t>In case of Avalanche diode electrons gain kinetic energy in the depletion layer due to the electric field. High-energy electrons collide with crystal lattice atoms, creating electron-hole pairs which further</a:t>
            </a:r>
            <a:r>
              <a:rPr lang="en-GB" b="1" dirty="0"/>
              <a:t> </a:t>
            </a:r>
            <a:r>
              <a:rPr lang="en-GB" dirty="0"/>
              <a:t>ionize atoms, generating more electron-hole pairs.</a:t>
            </a:r>
            <a:endParaRPr lang="en-IN" dirty="0"/>
          </a:p>
        </p:txBody>
      </p:sp>
      <p:sp>
        <p:nvSpPr>
          <p:cNvPr id="6" name="TextBox 5"/>
          <p:cNvSpPr txBox="1"/>
          <p:nvPr/>
        </p:nvSpPr>
        <p:spPr>
          <a:xfrm>
            <a:off x="5535826" y="2394521"/>
            <a:ext cx="2693773" cy="400110"/>
          </a:xfrm>
          <a:prstGeom prst="rect">
            <a:avLst/>
          </a:prstGeom>
          <a:noFill/>
        </p:spPr>
        <p:txBody>
          <a:bodyPr wrap="square" rtlCol="0">
            <a:spAutoFit/>
          </a:bodyPr>
          <a:lstStyle/>
          <a:p>
            <a:r>
              <a:rPr lang="en-GB" sz="1000" dirty="0"/>
              <a:t>Zener diode: Thin depletion region, heavily doped, low breakdown voltage</a:t>
            </a:r>
            <a:endParaRPr lang="en-IN" sz="1000" dirty="0"/>
          </a:p>
        </p:txBody>
      </p:sp>
      <p:sp>
        <p:nvSpPr>
          <p:cNvPr id="7" name="TextBox 6"/>
          <p:cNvSpPr txBox="1"/>
          <p:nvPr/>
        </p:nvSpPr>
        <p:spPr>
          <a:xfrm>
            <a:off x="5542005" y="4185172"/>
            <a:ext cx="2786450" cy="615553"/>
          </a:xfrm>
          <a:prstGeom prst="rect">
            <a:avLst/>
          </a:prstGeom>
          <a:noFill/>
        </p:spPr>
        <p:txBody>
          <a:bodyPr wrap="square" rtlCol="0">
            <a:spAutoFit/>
          </a:bodyPr>
          <a:lstStyle/>
          <a:p>
            <a:r>
              <a:rPr lang="en-GB" sz="1000" dirty="0"/>
              <a:t>Avalanche diode: Wide depletion region, lightly doped, high breakdown voltage</a:t>
            </a:r>
            <a:endParaRPr lang="en-IN" sz="1000" dirty="0"/>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Types of voltage surge</a:t>
            </a:r>
            <a:endParaRPr dirty="0"/>
          </a:p>
        </p:txBody>
      </p:sp>
      <p:sp>
        <p:nvSpPr>
          <p:cNvPr id="4291" name="Google Shape;4291;p41"/>
          <p:cNvSpPr txBox="1">
            <a:spLocks noGrp="1"/>
          </p:cNvSpPr>
          <p:nvPr>
            <p:ph type="subTitle" idx="2"/>
          </p:nvPr>
        </p:nvSpPr>
        <p:spPr>
          <a:xfrm>
            <a:off x="797010" y="1202958"/>
            <a:ext cx="3876590" cy="3159492"/>
          </a:xfrm>
          <a:prstGeom prst="rect">
            <a:avLst/>
          </a:prstGeom>
        </p:spPr>
        <p:txBody>
          <a:bodyPr spcFirstLastPara="1" wrap="square" lIns="91425" tIns="91425" rIns="91425" bIns="91425" anchor="t" anchorCtr="0">
            <a:noAutofit/>
          </a:bodyPr>
          <a:lstStyle/>
          <a:p>
            <a:pPr marL="0" lvl="0" indent="0"/>
            <a:r>
              <a:rPr lang="en-GB" sz="1300" dirty="0"/>
              <a:t>There are broadly three types of surge events:</a:t>
            </a:r>
          </a:p>
          <a:p>
            <a:pPr marL="0" lvl="0" indent="0"/>
            <a:endParaRPr lang="en-GB" sz="1300" dirty="0"/>
          </a:p>
          <a:p>
            <a:pPr marL="228600" lvl="0" indent="-228600">
              <a:buAutoNum type="arabicPeriod"/>
            </a:pPr>
            <a:r>
              <a:rPr lang="en-IN" sz="1300" b="1" dirty="0"/>
              <a:t>Electrostatic discharge (ESD): </a:t>
            </a:r>
            <a:r>
              <a:rPr lang="en-GB" sz="1300" dirty="0"/>
              <a:t>Sudden flow of electricity between two electrically charged.</a:t>
            </a:r>
          </a:p>
          <a:p>
            <a:pPr marL="0" lvl="0" indent="0"/>
            <a:endParaRPr lang="en-GB" sz="1300" dirty="0"/>
          </a:p>
          <a:p>
            <a:pPr marL="228600" lvl="0" indent="-228600">
              <a:buAutoNum type="arabicPeriod" startAt="2"/>
            </a:pPr>
            <a:r>
              <a:rPr lang="en-IN" sz="1300" b="1" dirty="0"/>
              <a:t>Lightning-induced surge: </a:t>
            </a:r>
            <a:r>
              <a:rPr lang="en-GB" sz="1300" dirty="0"/>
              <a:t>Induced to the</a:t>
            </a:r>
          </a:p>
          <a:p>
            <a:pPr marL="0" lvl="0" indent="0"/>
            <a:r>
              <a:rPr lang="en-GB" sz="1300" dirty="0"/>
              <a:t>      inductance of long wires such as power supply</a:t>
            </a:r>
          </a:p>
          <a:p>
            <a:pPr marL="0" lvl="0" indent="0"/>
            <a:r>
              <a:rPr lang="en-GB" sz="1300" dirty="0"/>
              <a:t>      lines because of the effect of electromagnetic </a:t>
            </a:r>
          </a:p>
          <a:p>
            <a:pPr marL="0" lvl="0" indent="0"/>
            <a:r>
              <a:rPr lang="en-GB" sz="1300" dirty="0"/>
              <a:t>      pulses emitted by lightning strikes.</a:t>
            </a:r>
          </a:p>
          <a:p>
            <a:pPr marL="0" lvl="0" indent="0"/>
            <a:endParaRPr lang="en-IN" sz="1300" b="1" dirty="0"/>
          </a:p>
          <a:p>
            <a:pPr marL="228600" lvl="0" indent="-228600">
              <a:buAutoNum type="arabicPeriod" startAt="3"/>
            </a:pPr>
            <a:r>
              <a:rPr lang="en-GB" sz="1300" b="1" dirty="0"/>
              <a:t>Switching Surge: </a:t>
            </a:r>
            <a:r>
              <a:rPr lang="en-GB" sz="1300" dirty="0"/>
              <a:t>An overvoltage transient </a:t>
            </a:r>
          </a:p>
          <a:p>
            <a:pPr marL="0" lvl="0" indent="0"/>
            <a:r>
              <a:rPr lang="en-GB" sz="1300" dirty="0"/>
              <a:t>      induced during the on/off switching of a </a:t>
            </a:r>
          </a:p>
          <a:p>
            <a:pPr marL="0" lvl="0" indent="0"/>
            <a:r>
              <a:rPr lang="en-GB" sz="1300" dirty="0"/>
              <a:t>      switch or a relay because of a sharp change in</a:t>
            </a:r>
          </a:p>
          <a:p>
            <a:pPr marL="0" lvl="0" indent="0"/>
            <a:r>
              <a:rPr lang="en-GB" sz="1300" dirty="0"/>
              <a:t>      current, circuit inductance.</a:t>
            </a:r>
            <a:endParaRPr sz="13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49" y="1143000"/>
            <a:ext cx="3692611" cy="299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263625"/>
      </p:ext>
    </p:extLst>
  </p:cSld>
  <p:clrMapOvr>
    <a:masterClrMapping/>
  </p:clrMapOvr>
</p:sld>
</file>

<file path=ppt/theme/theme1.xml><?xml version="1.0" encoding="utf-8"?>
<a:theme xmlns:a="http://schemas.openxmlformats.org/drawingml/2006/main" name="Semiconductor Material by Slidesgo">
  <a:themeElements>
    <a:clrScheme name="Simple Light">
      <a:dk1>
        <a:srgbClr val="282A2E"/>
      </a:dk1>
      <a:lt1>
        <a:srgbClr val="EBEAEA"/>
      </a:lt1>
      <a:dk2>
        <a:srgbClr val="0E746B"/>
      </a:dk2>
      <a:lt2>
        <a:srgbClr val="2D9DD5"/>
      </a:lt2>
      <a:accent1>
        <a:srgbClr val="3D2BA1"/>
      </a:accent1>
      <a:accent2>
        <a:srgbClr val="0E2A47"/>
      </a:accent2>
      <a:accent3>
        <a:srgbClr val="D61818"/>
      </a:accent3>
      <a:accent4>
        <a:srgbClr val="FFBB33"/>
      </a:accent4>
      <a:accent5>
        <a:srgbClr val="CDCDCD"/>
      </a:accent5>
      <a:accent6>
        <a:srgbClr val="FFFFFF"/>
      </a:accent6>
      <a:hlink>
        <a:srgbClr val="282A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TotalTime>
  <Words>1568</Words>
  <Application>Microsoft Office PowerPoint</Application>
  <PresentationFormat>On-screen Show (16:9)</PresentationFormat>
  <Paragraphs>170</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Courier New</vt:lpstr>
      <vt:lpstr>Arial</vt:lpstr>
      <vt:lpstr>Times New Roman</vt:lpstr>
      <vt:lpstr>Cambria Math</vt:lpstr>
      <vt:lpstr>Anaheim</vt:lpstr>
      <vt:lpstr>Bakbak One</vt:lpstr>
      <vt:lpstr>Asap</vt:lpstr>
      <vt:lpstr>Semiconductor Material by Slidesgo</vt:lpstr>
      <vt:lpstr>ESD Protection Devices</vt:lpstr>
      <vt:lpstr>Table of contents</vt:lpstr>
      <vt:lpstr>05</vt:lpstr>
      <vt:lpstr>ESD Protection Devices</vt:lpstr>
      <vt:lpstr>What is ESD?</vt:lpstr>
      <vt:lpstr>Protection diodes</vt:lpstr>
      <vt:lpstr>ESD Protection Device</vt:lpstr>
      <vt:lpstr>Zener and Avalanche Breakdown</vt:lpstr>
      <vt:lpstr>Types of voltage surge</vt:lpstr>
      <vt:lpstr>Modes of Operations</vt:lpstr>
      <vt:lpstr>PowerPoint Presentation</vt:lpstr>
      <vt:lpstr>Normal Operation</vt:lpstr>
      <vt:lpstr>Event of ESD Strike</vt:lpstr>
      <vt:lpstr>Electrical Characteristics of ESD Diode</vt:lpstr>
      <vt:lpstr>Normal Mode of Operation</vt:lpstr>
      <vt:lpstr>Breakdown Voltage(VBR) of ESD Diode</vt:lpstr>
      <vt:lpstr>Capacitance (CT) of an ESD Diode</vt:lpstr>
      <vt:lpstr>PowerPoint Presentation</vt:lpstr>
      <vt:lpstr>Signal Polarity</vt:lpstr>
      <vt:lpstr>Diode under ESD Strike</vt:lpstr>
      <vt:lpstr>Dynamic resistance (RDYN) of ESD Diode</vt:lpstr>
      <vt:lpstr>Clamp voltage (VC) of ESD Diode</vt:lpstr>
      <vt:lpstr>PowerPoint Presentation</vt:lpstr>
      <vt:lpstr>PowerPoint Presentation</vt:lpstr>
      <vt:lpstr>Layout Considerations for  ESD Diode</vt:lpstr>
      <vt:lpstr>PowerPoint Presentation</vt:lpstr>
      <vt:lpstr>The NIPIN ESD Protection Diode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ESD Protection Devices</dc:title>
  <cp:lastModifiedBy>Patel Krish Badal</cp:lastModifiedBy>
  <cp:revision>39</cp:revision>
  <dcterms:modified xsi:type="dcterms:W3CDTF">2025-08-27T20:38:47Z</dcterms:modified>
</cp:coreProperties>
</file>